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1" r:id="rId1"/>
  </p:sldMasterIdLst>
  <p:notesMasterIdLst>
    <p:notesMasterId r:id="rId38"/>
  </p:notesMasterIdLst>
  <p:handoutMasterIdLst>
    <p:handoutMasterId r:id="rId39"/>
  </p:handoutMasterIdLst>
  <p:sldIdLst>
    <p:sldId id="795" r:id="rId2"/>
    <p:sldId id="793" r:id="rId3"/>
    <p:sldId id="778" r:id="rId4"/>
    <p:sldId id="823" r:id="rId5"/>
    <p:sldId id="780" r:id="rId6"/>
    <p:sldId id="800" r:id="rId7"/>
    <p:sldId id="779" r:id="rId8"/>
    <p:sldId id="801" r:id="rId9"/>
    <p:sldId id="798" r:id="rId10"/>
    <p:sldId id="799" r:id="rId11"/>
    <p:sldId id="781" r:id="rId12"/>
    <p:sldId id="821" r:id="rId13"/>
    <p:sldId id="782" r:id="rId14"/>
    <p:sldId id="783" r:id="rId15"/>
    <p:sldId id="792" r:id="rId16"/>
    <p:sldId id="826" r:id="rId17"/>
    <p:sldId id="813" r:id="rId18"/>
    <p:sldId id="827" r:id="rId19"/>
    <p:sldId id="806" r:id="rId20"/>
    <p:sldId id="810" r:id="rId21"/>
    <p:sldId id="811" r:id="rId22"/>
    <p:sldId id="828" r:id="rId23"/>
    <p:sldId id="829" r:id="rId24"/>
    <p:sldId id="830" r:id="rId25"/>
    <p:sldId id="832" r:id="rId26"/>
    <p:sldId id="833" r:id="rId27"/>
    <p:sldId id="857" r:id="rId28"/>
    <p:sldId id="849" r:id="rId29"/>
    <p:sldId id="850" r:id="rId30"/>
    <p:sldId id="852" r:id="rId31"/>
    <p:sldId id="854" r:id="rId32"/>
    <p:sldId id="855" r:id="rId33"/>
    <p:sldId id="856" r:id="rId34"/>
    <p:sldId id="858" r:id="rId35"/>
    <p:sldId id="859" r:id="rId36"/>
    <p:sldId id="853" r:id="rId37"/>
  </p:sldIdLst>
  <p:sldSz cx="9144000" cy="6858000" type="screen4x3"/>
  <p:notesSz cx="6858000" cy="9197975"/>
  <p:defaultTextStyle>
    <a:defPPr>
      <a:defRPr lang="en-US"/>
    </a:defPPr>
    <a:lvl1pPr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87">
          <p15:clr>
            <a:srgbClr val="A4A3A4"/>
          </p15:clr>
        </p15:guide>
        <p15:guide id="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98"/>
    <p:restoredTop sz="94523"/>
  </p:normalViewPr>
  <p:slideViewPr>
    <p:cSldViewPr snapToGrid="0">
      <p:cViewPr varScale="1">
        <p:scale>
          <a:sx n="102" d="100"/>
          <a:sy n="102" d="100"/>
        </p:scale>
        <p:origin x="1896" y="224"/>
      </p:cViewPr>
      <p:guideLst>
        <p:guide orient="horz" pos="87"/>
        <p:guide/>
      </p:guideLst>
    </p:cSldViewPr>
  </p:slideViewPr>
  <p:outlineViewPr>
    <p:cViewPr>
      <p:scale>
        <a:sx n="33" d="100"/>
        <a:sy n="33" d="100"/>
      </p:scale>
      <p:origin x="0" y="0"/>
    </p:cViewPr>
  </p:outlineViewPr>
  <p:notesTextViewPr>
    <p:cViewPr>
      <p:scale>
        <a:sx n="75" d="100"/>
        <a:sy n="75"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8962" name="Rectangle 2">
            <a:extLst>
              <a:ext uri="{FF2B5EF4-FFF2-40B4-BE49-F238E27FC236}">
                <a16:creationId xmlns:a16="http://schemas.microsoft.com/office/drawing/2014/main" id="{0D775D9B-7E79-9D15-9677-B43E1AE00E75}"/>
              </a:ext>
            </a:extLst>
          </p:cNvPr>
          <p:cNvSpPr>
            <a:spLocks noGrp="1" noChangeArrowheads="1"/>
          </p:cNvSpPr>
          <p:nvPr>
            <p:ph type="hdr" sz="quarter"/>
          </p:nvPr>
        </p:nvSpPr>
        <p:spPr bwMode="auto">
          <a:xfrm>
            <a:off x="0" y="0"/>
            <a:ext cx="2971800" cy="4603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l">
              <a:defRPr sz="1200">
                <a:latin typeface="Times New Roman" charset="0"/>
                <a:ea typeface="ＭＳ Ｐゴシック" charset="0"/>
                <a:cs typeface="+mn-cs"/>
              </a:defRPr>
            </a:lvl1pPr>
          </a:lstStyle>
          <a:p>
            <a:pPr>
              <a:defRPr/>
            </a:pPr>
            <a:endParaRPr lang="en-US"/>
          </a:p>
        </p:txBody>
      </p:sp>
      <p:sp>
        <p:nvSpPr>
          <p:cNvPr id="168963" name="Rectangle 3">
            <a:extLst>
              <a:ext uri="{FF2B5EF4-FFF2-40B4-BE49-F238E27FC236}">
                <a16:creationId xmlns:a16="http://schemas.microsoft.com/office/drawing/2014/main" id="{0B0F9963-BA6F-11B2-8EFB-D40D75519B03}"/>
              </a:ext>
            </a:extLst>
          </p:cNvPr>
          <p:cNvSpPr>
            <a:spLocks noGrp="1" noChangeArrowheads="1"/>
          </p:cNvSpPr>
          <p:nvPr>
            <p:ph type="dt" sz="quarter" idx="1"/>
          </p:nvPr>
        </p:nvSpPr>
        <p:spPr bwMode="auto">
          <a:xfrm>
            <a:off x="3886200" y="0"/>
            <a:ext cx="2971800" cy="4603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a:defRPr sz="1200">
                <a:latin typeface="Times New Roman" charset="0"/>
                <a:ea typeface="ＭＳ Ｐゴシック" charset="0"/>
                <a:cs typeface="+mn-cs"/>
              </a:defRPr>
            </a:lvl1pPr>
          </a:lstStyle>
          <a:p>
            <a:pPr>
              <a:defRPr/>
            </a:pPr>
            <a:endParaRPr lang="en-US"/>
          </a:p>
        </p:txBody>
      </p:sp>
      <p:sp>
        <p:nvSpPr>
          <p:cNvPr id="168964" name="Rectangle 4">
            <a:extLst>
              <a:ext uri="{FF2B5EF4-FFF2-40B4-BE49-F238E27FC236}">
                <a16:creationId xmlns:a16="http://schemas.microsoft.com/office/drawing/2014/main" id="{7536BA6D-AC76-D755-0AD0-5BD4F3801B47}"/>
              </a:ext>
            </a:extLst>
          </p:cNvPr>
          <p:cNvSpPr>
            <a:spLocks noGrp="1" noChangeArrowheads="1"/>
          </p:cNvSpPr>
          <p:nvPr>
            <p:ph type="ftr" sz="quarter" idx="2"/>
          </p:nvPr>
        </p:nvSpPr>
        <p:spPr bwMode="auto">
          <a:xfrm>
            <a:off x="0" y="8737600"/>
            <a:ext cx="2971800" cy="460375"/>
          </a:xfrm>
          <a:prstGeom prst="rect">
            <a:avLst/>
          </a:prstGeom>
          <a:noFill/>
          <a:ln>
            <a:noFill/>
          </a:ln>
          <a:effectLst/>
        </p:spPr>
        <p:txBody>
          <a:bodyPr vert="horz" wrap="square" lIns="91440" tIns="45720" rIns="91440" bIns="45720" numCol="1" anchor="b" anchorCtr="0" compatLnSpc="1">
            <a:prstTxWarp prst="textNoShape">
              <a:avLst/>
            </a:prstTxWarp>
          </a:bodyPr>
          <a:lstStyle>
            <a:lvl1pPr algn="l">
              <a:defRPr sz="1200">
                <a:latin typeface="Times New Roman" charset="0"/>
                <a:ea typeface="ＭＳ Ｐゴシック" charset="0"/>
                <a:cs typeface="+mn-cs"/>
              </a:defRPr>
            </a:lvl1pPr>
          </a:lstStyle>
          <a:p>
            <a:pPr>
              <a:defRPr/>
            </a:pPr>
            <a:endParaRPr lang="en-US"/>
          </a:p>
        </p:txBody>
      </p:sp>
      <p:sp>
        <p:nvSpPr>
          <p:cNvPr id="168965" name="Rectangle 5">
            <a:extLst>
              <a:ext uri="{FF2B5EF4-FFF2-40B4-BE49-F238E27FC236}">
                <a16:creationId xmlns:a16="http://schemas.microsoft.com/office/drawing/2014/main" id="{9579B32D-F275-D1B4-7BD3-EAA8BFFF0B55}"/>
              </a:ext>
            </a:extLst>
          </p:cNvPr>
          <p:cNvSpPr>
            <a:spLocks noGrp="1" noChangeArrowheads="1"/>
          </p:cNvSpPr>
          <p:nvPr>
            <p:ph type="sldNum" sz="quarter" idx="3"/>
          </p:nvPr>
        </p:nvSpPr>
        <p:spPr bwMode="auto">
          <a:xfrm>
            <a:off x="3886200" y="8737600"/>
            <a:ext cx="2971800" cy="460375"/>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a:defRPr sz="1200">
                <a:latin typeface="Times New Roman" panose="02020603050405020304" pitchFamily="18" charset="0"/>
              </a:defRPr>
            </a:lvl1pPr>
          </a:lstStyle>
          <a:p>
            <a:pPr>
              <a:defRPr/>
            </a:pPr>
            <a:fld id="{A40FD0A8-7F43-1D46-89D8-641817A18780}"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0DD48D8B-5F5C-E048-3E27-4845C931E5A6}"/>
              </a:ext>
            </a:extLst>
          </p:cNvPr>
          <p:cNvSpPr>
            <a:spLocks noGrp="1" noChangeArrowheads="1"/>
          </p:cNvSpPr>
          <p:nvPr>
            <p:ph type="hdr" sz="quarter"/>
          </p:nvPr>
        </p:nvSpPr>
        <p:spPr bwMode="auto">
          <a:xfrm>
            <a:off x="0" y="0"/>
            <a:ext cx="2971800" cy="4603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l">
              <a:defRPr sz="1200">
                <a:latin typeface="Times New Roman" charset="0"/>
                <a:ea typeface="ＭＳ Ｐゴシック" charset="0"/>
                <a:cs typeface="+mn-cs"/>
              </a:defRPr>
            </a:lvl1pPr>
          </a:lstStyle>
          <a:p>
            <a:pPr>
              <a:defRPr/>
            </a:pPr>
            <a:endParaRPr lang="en-US"/>
          </a:p>
        </p:txBody>
      </p:sp>
      <p:sp>
        <p:nvSpPr>
          <p:cNvPr id="16387" name="Rectangle 3">
            <a:extLst>
              <a:ext uri="{FF2B5EF4-FFF2-40B4-BE49-F238E27FC236}">
                <a16:creationId xmlns:a16="http://schemas.microsoft.com/office/drawing/2014/main" id="{A17D746E-B22D-0D2D-03A9-7009BAF7DA76}"/>
              </a:ext>
            </a:extLst>
          </p:cNvPr>
          <p:cNvSpPr>
            <a:spLocks noGrp="1" noChangeArrowheads="1"/>
          </p:cNvSpPr>
          <p:nvPr>
            <p:ph type="dt" idx="1"/>
          </p:nvPr>
        </p:nvSpPr>
        <p:spPr bwMode="auto">
          <a:xfrm>
            <a:off x="3886200" y="0"/>
            <a:ext cx="2971800" cy="4603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a:defRPr sz="1200">
                <a:latin typeface="Times New Roman" charset="0"/>
                <a:ea typeface="ＭＳ Ｐゴシック" charset="0"/>
                <a:cs typeface="+mn-cs"/>
              </a:defRPr>
            </a:lvl1pPr>
          </a:lstStyle>
          <a:p>
            <a:pPr>
              <a:defRPr/>
            </a:pPr>
            <a:endParaRPr lang="en-US"/>
          </a:p>
        </p:txBody>
      </p:sp>
      <p:sp>
        <p:nvSpPr>
          <p:cNvPr id="12292" name="Rectangle 4">
            <a:extLst>
              <a:ext uri="{FF2B5EF4-FFF2-40B4-BE49-F238E27FC236}">
                <a16:creationId xmlns:a16="http://schemas.microsoft.com/office/drawing/2014/main" id="{52727445-B8D2-7F35-7443-6AB9A631A9F5}"/>
              </a:ext>
            </a:extLst>
          </p:cNvPr>
          <p:cNvSpPr>
            <a:spLocks noGrp="1" noRot="1" noChangeAspect="1" noChangeArrowheads="1" noTextEdit="1"/>
          </p:cNvSpPr>
          <p:nvPr>
            <p:ph type="sldImg" idx="2"/>
          </p:nvPr>
        </p:nvSpPr>
        <p:spPr bwMode="auto">
          <a:xfrm>
            <a:off x="1130300" y="690563"/>
            <a:ext cx="4597400" cy="34480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9" name="Rectangle 5">
            <a:extLst>
              <a:ext uri="{FF2B5EF4-FFF2-40B4-BE49-F238E27FC236}">
                <a16:creationId xmlns:a16="http://schemas.microsoft.com/office/drawing/2014/main" id="{4A8A7A9E-0FEE-B56A-B6D5-EDC630A12F3A}"/>
              </a:ext>
            </a:extLst>
          </p:cNvPr>
          <p:cNvSpPr>
            <a:spLocks noGrp="1" noChangeArrowheads="1"/>
          </p:cNvSpPr>
          <p:nvPr>
            <p:ph type="body" sz="quarter" idx="3"/>
          </p:nvPr>
        </p:nvSpPr>
        <p:spPr bwMode="auto">
          <a:xfrm>
            <a:off x="914400" y="4368800"/>
            <a:ext cx="5029200" cy="4138613"/>
          </a:xfrm>
          <a:prstGeom prst="rect">
            <a:avLst/>
          </a:prstGeom>
          <a:noFill/>
          <a:ln>
            <a:noFill/>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6390" name="Rectangle 6">
            <a:extLst>
              <a:ext uri="{FF2B5EF4-FFF2-40B4-BE49-F238E27FC236}">
                <a16:creationId xmlns:a16="http://schemas.microsoft.com/office/drawing/2014/main" id="{0BE9649B-EA5F-6DE4-2FD8-5929E428CD61}"/>
              </a:ext>
            </a:extLst>
          </p:cNvPr>
          <p:cNvSpPr>
            <a:spLocks noGrp="1" noChangeArrowheads="1"/>
          </p:cNvSpPr>
          <p:nvPr>
            <p:ph type="ftr" sz="quarter" idx="4"/>
          </p:nvPr>
        </p:nvSpPr>
        <p:spPr bwMode="auto">
          <a:xfrm>
            <a:off x="0" y="8737600"/>
            <a:ext cx="2971800" cy="460375"/>
          </a:xfrm>
          <a:prstGeom prst="rect">
            <a:avLst/>
          </a:prstGeom>
          <a:noFill/>
          <a:ln>
            <a:noFill/>
          </a:ln>
          <a:effectLst/>
        </p:spPr>
        <p:txBody>
          <a:bodyPr vert="horz" wrap="square" lIns="91440" tIns="45720" rIns="91440" bIns="45720" numCol="1" anchor="b" anchorCtr="0" compatLnSpc="1">
            <a:prstTxWarp prst="textNoShape">
              <a:avLst/>
            </a:prstTxWarp>
          </a:bodyPr>
          <a:lstStyle>
            <a:lvl1pPr algn="l">
              <a:defRPr sz="1200">
                <a:latin typeface="Times New Roman" charset="0"/>
                <a:ea typeface="ＭＳ Ｐゴシック" charset="0"/>
                <a:cs typeface="+mn-cs"/>
              </a:defRPr>
            </a:lvl1pPr>
          </a:lstStyle>
          <a:p>
            <a:pPr>
              <a:defRPr/>
            </a:pPr>
            <a:endParaRPr lang="en-US"/>
          </a:p>
        </p:txBody>
      </p:sp>
      <p:sp>
        <p:nvSpPr>
          <p:cNvPr id="16391" name="Rectangle 7">
            <a:extLst>
              <a:ext uri="{FF2B5EF4-FFF2-40B4-BE49-F238E27FC236}">
                <a16:creationId xmlns:a16="http://schemas.microsoft.com/office/drawing/2014/main" id="{F277CAF9-7ADD-7EF9-2377-BC66CA3FCD25}"/>
              </a:ext>
            </a:extLst>
          </p:cNvPr>
          <p:cNvSpPr>
            <a:spLocks noGrp="1" noChangeArrowheads="1"/>
          </p:cNvSpPr>
          <p:nvPr>
            <p:ph type="sldNum" sz="quarter" idx="5"/>
          </p:nvPr>
        </p:nvSpPr>
        <p:spPr bwMode="auto">
          <a:xfrm>
            <a:off x="3886200" y="8737600"/>
            <a:ext cx="2971800" cy="460375"/>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a:defRPr sz="1200">
                <a:latin typeface="Times New Roman" panose="02020603050405020304" pitchFamily="18" charset="0"/>
              </a:defRPr>
            </a:lvl1pPr>
          </a:lstStyle>
          <a:p>
            <a:pPr>
              <a:defRPr/>
            </a:pPr>
            <a:fld id="{D2C6DC0B-55F3-1046-89BB-56A83D4DA858}"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7">
            <a:extLst>
              <a:ext uri="{FF2B5EF4-FFF2-40B4-BE49-F238E27FC236}">
                <a16:creationId xmlns:a16="http://schemas.microsoft.com/office/drawing/2014/main" id="{42D93F12-A818-C016-D946-CF17AC7A1DDB}"/>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389B36CB-4026-7947-B39F-3B3E6FFAAA68}" type="slidenum">
              <a:rPr lang="en-US" altLang="en-US" sz="1200" smtClean="0">
                <a:latin typeface="Times New Roman" panose="02020603050405020304" pitchFamily="18" charset="0"/>
              </a:rPr>
              <a:pPr/>
              <a:t>1</a:t>
            </a:fld>
            <a:endParaRPr lang="en-US" altLang="en-US" sz="1200">
              <a:latin typeface="Times New Roman" panose="02020603050405020304" pitchFamily="18" charset="0"/>
            </a:endParaRPr>
          </a:p>
        </p:txBody>
      </p:sp>
      <p:sp>
        <p:nvSpPr>
          <p:cNvPr id="15362" name="Rectangle 2">
            <a:extLst>
              <a:ext uri="{FF2B5EF4-FFF2-40B4-BE49-F238E27FC236}">
                <a16:creationId xmlns:a16="http://schemas.microsoft.com/office/drawing/2014/main" id="{D68D6D1A-C56A-2B85-4354-991066E35B4F}"/>
              </a:ext>
            </a:extLst>
          </p:cNvPr>
          <p:cNvSpPr>
            <a:spLocks noGrp="1" noRot="1" noChangeAspect="1" noChangeArrowheads="1" noTextEdit="1"/>
          </p:cNvSpPr>
          <p:nvPr>
            <p:ph type="sldImg"/>
          </p:nvPr>
        </p:nvSpPr>
        <p:spPr>
          <a:ln/>
        </p:spPr>
      </p:sp>
      <p:sp>
        <p:nvSpPr>
          <p:cNvPr id="863235" name="Rectangle 3">
            <a:extLst>
              <a:ext uri="{FF2B5EF4-FFF2-40B4-BE49-F238E27FC236}">
                <a16:creationId xmlns:a16="http://schemas.microsoft.com/office/drawing/2014/main" id="{E4BDEAC5-C4CB-7B13-70E6-BA090BA985DD}"/>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a:extLst>
              <a:ext uri="{FF2B5EF4-FFF2-40B4-BE49-F238E27FC236}">
                <a16:creationId xmlns:a16="http://schemas.microsoft.com/office/drawing/2014/main" id="{7D288E4F-6791-A585-8871-F4CDD0F183AA}"/>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09D2853F-899C-6C47-98A2-056BFD7D077C}" type="slidenum">
              <a:rPr lang="en-US" altLang="en-US" sz="1200" smtClean="0">
                <a:latin typeface="Times New Roman" panose="02020603050405020304" pitchFamily="18" charset="0"/>
              </a:rPr>
              <a:pPr/>
              <a:t>11</a:t>
            </a:fld>
            <a:endParaRPr lang="en-US" altLang="en-US" sz="1200">
              <a:latin typeface="Times New Roman" panose="02020603050405020304" pitchFamily="18" charset="0"/>
            </a:endParaRPr>
          </a:p>
        </p:txBody>
      </p:sp>
      <p:sp>
        <p:nvSpPr>
          <p:cNvPr id="34818" name="Rectangle 2">
            <a:extLst>
              <a:ext uri="{FF2B5EF4-FFF2-40B4-BE49-F238E27FC236}">
                <a16:creationId xmlns:a16="http://schemas.microsoft.com/office/drawing/2014/main" id="{77BD5DDB-3704-7367-E244-0D28848A462A}"/>
              </a:ext>
            </a:extLst>
          </p:cNvPr>
          <p:cNvSpPr>
            <a:spLocks noGrp="1" noRot="1" noChangeAspect="1" noChangeArrowheads="1" noTextEdit="1"/>
          </p:cNvSpPr>
          <p:nvPr>
            <p:ph type="sldImg"/>
          </p:nvPr>
        </p:nvSpPr>
        <p:spPr>
          <a:ln/>
        </p:spPr>
      </p:sp>
      <p:sp>
        <p:nvSpPr>
          <p:cNvPr id="872451" name="Rectangle 3">
            <a:extLst>
              <a:ext uri="{FF2B5EF4-FFF2-40B4-BE49-F238E27FC236}">
                <a16:creationId xmlns:a16="http://schemas.microsoft.com/office/drawing/2014/main" id="{D4CFC10A-5BFE-8725-BC51-EEEE9050B5AB}"/>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a:extLst>
              <a:ext uri="{FF2B5EF4-FFF2-40B4-BE49-F238E27FC236}">
                <a16:creationId xmlns:a16="http://schemas.microsoft.com/office/drawing/2014/main" id="{9BF5EB1B-EFE8-22AE-A1BA-911496E99842}"/>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67F19DCF-6FF2-D643-8BA2-510D7BE3E86B}" type="slidenum">
              <a:rPr lang="en-US" altLang="en-US" sz="1200" smtClean="0">
                <a:latin typeface="Times New Roman" panose="02020603050405020304" pitchFamily="18" charset="0"/>
              </a:rPr>
              <a:pPr/>
              <a:t>13</a:t>
            </a:fld>
            <a:endParaRPr lang="en-US" altLang="en-US" sz="1200">
              <a:latin typeface="Times New Roman" panose="02020603050405020304" pitchFamily="18" charset="0"/>
            </a:endParaRPr>
          </a:p>
        </p:txBody>
      </p:sp>
      <p:sp>
        <p:nvSpPr>
          <p:cNvPr id="37890" name="Rectangle 2">
            <a:extLst>
              <a:ext uri="{FF2B5EF4-FFF2-40B4-BE49-F238E27FC236}">
                <a16:creationId xmlns:a16="http://schemas.microsoft.com/office/drawing/2014/main" id="{15C81208-B7E0-D33C-5217-1657F35BA8B3}"/>
              </a:ext>
            </a:extLst>
          </p:cNvPr>
          <p:cNvSpPr>
            <a:spLocks noGrp="1" noRot="1" noChangeAspect="1" noChangeArrowheads="1" noTextEdit="1"/>
          </p:cNvSpPr>
          <p:nvPr>
            <p:ph type="sldImg"/>
          </p:nvPr>
        </p:nvSpPr>
        <p:spPr>
          <a:ln/>
        </p:spPr>
      </p:sp>
      <p:sp>
        <p:nvSpPr>
          <p:cNvPr id="874499" name="Rectangle 3">
            <a:extLst>
              <a:ext uri="{FF2B5EF4-FFF2-40B4-BE49-F238E27FC236}">
                <a16:creationId xmlns:a16="http://schemas.microsoft.com/office/drawing/2014/main" id="{720C7C2E-2A31-48A2-2980-E46F1078FE24}"/>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7">
            <a:extLst>
              <a:ext uri="{FF2B5EF4-FFF2-40B4-BE49-F238E27FC236}">
                <a16:creationId xmlns:a16="http://schemas.microsoft.com/office/drawing/2014/main" id="{413C59AE-C4F9-296E-DBBE-F6EEEA10DDB8}"/>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1D38BD62-9EF9-0147-8C23-A3BC147F0E22}" type="slidenum">
              <a:rPr lang="en-US" altLang="en-US" sz="1200" smtClean="0">
                <a:latin typeface="Times New Roman" panose="02020603050405020304" pitchFamily="18" charset="0"/>
              </a:rPr>
              <a:pPr/>
              <a:t>14</a:t>
            </a:fld>
            <a:endParaRPr lang="en-US" altLang="en-US" sz="1200">
              <a:latin typeface="Times New Roman" panose="02020603050405020304" pitchFamily="18" charset="0"/>
            </a:endParaRPr>
          </a:p>
        </p:txBody>
      </p:sp>
      <p:sp>
        <p:nvSpPr>
          <p:cNvPr id="39938" name="Rectangle 2">
            <a:extLst>
              <a:ext uri="{FF2B5EF4-FFF2-40B4-BE49-F238E27FC236}">
                <a16:creationId xmlns:a16="http://schemas.microsoft.com/office/drawing/2014/main" id="{97006615-E506-83EE-B1FF-21A4A5E4C609}"/>
              </a:ext>
            </a:extLst>
          </p:cNvPr>
          <p:cNvSpPr>
            <a:spLocks noGrp="1" noRot="1" noChangeAspect="1" noChangeArrowheads="1" noTextEdit="1"/>
          </p:cNvSpPr>
          <p:nvPr>
            <p:ph type="sldImg"/>
          </p:nvPr>
        </p:nvSpPr>
        <p:spPr>
          <a:ln/>
        </p:spPr>
      </p:sp>
      <p:sp>
        <p:nvSpPr>
          <p:cNvPr id="875523" name="Rectangle 3">
            <a:extLst>
              <a:ext uri="{FF2B5EF4-FFF2-40B4-BE49-F238E27FC236}">
                <a16:creationId xmlns:a16="http://schemas.microsoft.com/office/drawing/2014/main" id="{81734548-AB6A-804D-B655-6218481B6A55}"/>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7">
            <a:extLst>
              <a:ext uri="{FF2B5EF4-FFF2-40B4-BE49-F238E27FC236}">
                <a16:creationId xmlns:a16="http://schemas.microsoft.com/office/drawing/2014/main" id="{987CA3D0-374A-93D1-039D-3366E10ACF50}"/>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558808DC-390D-EA45-B663-676E2190B3CD}" type="slidenum">
              <a:rPr lang="en-US" altLang="en-US" sz="1200" smtClean="0">
                <a:latin typeface="Times New Roman" panose="02020603050405020304" pitchFamily="18" charset="0"/>
              </a:rPr>
              <a:pPr/>
              <a:t>15</a:t>
            </a:fld>
            <a:endParaRPr lang="en-US" altLang="en-US" sz="1200">
              <a:latin typeface="Times New Roman" panose="02020603050405020304" pitchFamily="18" charset="0"/>
            </a:endParaRPr>
          </a:p>
        </p:txBody>
      </p:sp>
      <p:sp>
        <p:nvSpPr>
          <p:cNvPr id="41986" name="Rectangle 2">
            <a:extLst>
              <a:ext uri="{FF2B5EF4-FFF2-40B4-BE49-F238E27FC236}">
                <a16:creationId xmlns:a16="http://schemas.microsoft.com/office/drawing/2014/main" id="{F5E14883-463D-4F3B-B5F3-538FC43BEB4C}"/>
              </a:ext>
            </a:extLst>
          </p:cNvPr>
          <p:cNvSpPr>
            <a:spLocks noGrp="1" noRot="1" noChangeAspect="1" noChangeArrowheads="1" noTextEdit="1"/>
          </p:cNvSpPr>
          <p:nvPr>
            <p:ph type="sldImg"/>
          </p:nvPr>
        </p:nvSpPr>
        <p:spPr>
          <a:ln/>
        </p:spPr>
      </p:sp>
      <p:sp>
        <p:nvSpPr>
          <p:cNvPr id="876547" name="Rectangle 3">
            <a:extLst>
              <a:ext uri="{FF2B5EF4-FFF2-40B4-BE49-F238E27FC236}">
                <a16:creationId xmlns:a16="http://schemas.microsoft.com/office/drawing/2014/main" id="{9F8A30AD-43F3-1E90-BB20-0C5E621D7A4F}"/>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7">
            <a:extLst>
              <a:ext uri="{FF2B5EF4-FFF2-40B4-BE49-F238E27FC236}">
                <a16:creationId xmlns:a16="http://schemas.microsoft.com/office/drawing/2014/main" id="{D2DD85C7-B8F6-6F0A-156E-AAC280BEE337}"/>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3AE09C5C-619C-6B43-8538-4DCCCFD6DFD2}" type="slidenum">
              <a:rPr lang="en-US" altLang="en-US" sz="1200" smtClean="0">
                <a:latin typeface="Times New Roman" panose="02020603050405020304" pitchFamily="18" charset="0"/>
              </a:rPr>
              <a:pPr/>
              <a:t>17</a:t>
            </a:fld>
            <a:endParaRPr lang="en-US" altLang="en-US" sz="1200">
              <a:latin typeface="Times New Roman" panose="02020603050405020304" pitchFamily="18" charset="0"/>
            </a:endParaRPr>
          </a:p>
        </p:txBody>
      </p:sp>
      <p:sp>
        <p:nvSpPr>
          <p:cNvPr id="45058" name="Rectangle 2">
            <a:extLst>
              <a:ext uri="{FF2B5EF4-FFF2-40B4-BE49-F238E27FC236}">
                <a16:creationId xmlns:a16="http://schemas.microsoft.com/office/drawing/2014/main" id="{89FEA4D8-D9E3-A18E-838C-17C16D1D00A2}"/>
              </a:ext>
            </a:extLst>
          </p:cNvPr>
          <p:cNvSpPr>
            <a:spLocks noGrp="1" noRot="1" noChangeAspect="1" noChangeArrowheads="1" noTextEdit="1"/>
          </p:cNvSpPr>
          <p:nvPr>
            <p:ph type="sldImg"/>
          </p:nvPr>
        </p:nvSpPr>
        <p:spPr>
          <a:ln/>
        </p:spPr>
      </p:sp>
      <p:sp>
        <p:nvSpPr>
          <p:cNvPr id="924675" name="Rectangle 3">
            <a:extLst>
              <a:ext uri="{FF2B5EF4-FFF2-40B4-BE49-F238E27FC236}">
                <a16:creationId xmlns:a16="http://schemas.microsoft.com/office/drawing/2014/main" id="{842C64A1-09C1-45EB-C930-08C5382AA4BE}"/>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7">
            <a:extLst>
              <a:ext uri="{FF2B5EF4-FFF2-40B4-BE49-F238E27FC236}">
                <a16:creationId xmlns:a16="http://schemas.microsoft.com/office/drawing/2014/main" id="{33D32C2C-E57B-2CFA-9D5A-AB22EE3933B9}"/>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8F71219A-5F31-7A4E-BE42-D9B43C12AC47}" type="slidenum">
              <a:rPr lang="en-US" altLang="en-US" sz="1200" smtClean="0">
                <a:latin typeface="Times New Roman" panose="02020603050405020304" pitchFamily="18" charset="0"/>
              </a:rPr>
              <a:pPr/>
              <a:t>19</a:t>
            </a:fld>
            <a:endParaRPr lang="en-US" altLang="en-US" sz="1200">
              <a:latin typeface="Times New Roman" panose="02020603050405020304" pitchFamily="18" charset="0"/>
            </a:endParaRPr>
          </a:p>
        </p:txBody>
      </p:sp>
      <p:sp>
        <p:nvSpPr>
          <p:cNvPr id="48130" name="Rectangle 2">
            <a:extLst>
              <a:ext uri="{FF2B5EF4-FFF2-40B4-BE49-F238E27FC236}">
                <a16:creationId xmlns:a16="http://schemas.microsoft.com/office/drawing/2014/main" id="{CE5D6811-4E9E-4E16-F685-0369F1B0705D}"/>
              </a:ext>
            </a:extLst>
          </p:cNvPr>
          <p:cNvSpPr>
            <a:spLocks noGrp="1" noRot="1" noChangeAspect="1" noChangeArrowheads="1" noTextEdit="1"/>
          </p:cNvSpPr>
          <p:nvPr>
            <p:ph type="sldImg"/>
          </p:nvPr>
        </p:nvSpPr>
        <p:spPr>
          <a:ln/>
        </p:spPr>
      </p:sp>
      <p:sp>
        <p:nvSpPr>
          <p:cNvPr id="904195" name="Rectangle 3">
            <a:extLst>
              <a:ext uri="{FF2B5EF4-FFF2-40B4-BE49-F238E27FC236}">
                <a16:creationId xmlns:a16="http://schemas.microsoft.com/office/drawing/2014/main" id="{2D02BD9F-FCA5-DA1F-FF5F-3689C92A7ADA}"/>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7">
            <a:extLst>
              <a:ext uri="{FF2B5EF4-FFF2-40B4-BE49-F238E27FC236}">
                <a16:creationId xmlns:a16="http://schemas.microsoft.com/office/drawing/2014/main" id="{60FFC8F1-2FA1-FAE9-589E-B669231BF56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6597C0B5-2F8F-3B4B-B898-4949CB68E959}" type="slidenum">
              <a:rPr lang="en-US" altLang="en-US" sz="1200" smtClean="0">
                <a:latin typeface="Times New Roman" panose="02020603050405020304" pitchFamily="18" charset="0"/>
              </a:rPr>
              <a:pPr/>
              <a:t>20</a:t>
            </a:fld>
            <a:endParaRPr lang="en-US" altLang="en-US" sz="1200">
              <a:latin typeface="Times New Roman" panose="02020603050405020304" pitchFamily="18" charset="0"/>
            </a:endParaRPr>
          </a:p>
        </p:txBody>
      </p:sp>
      <p:sp>
        <p:nvSpPr>
          <p:cNvPr id="50178" name="Rectangle 2">
            <a:extLst>
              <a:ext uri="{FF2B5EF4-FFF2-40B4-BE49-F238E27FC236}">
                <a16:creationId xmlns:a16="http://schemas.microsoft.com/office/drawing/2014/main" id="{FA16EBFD-465E-F131-5DFA-5279AD893677}"/>
              </a:ext>
            </a:extLst>
          </p:cNvPr>
          <p:cNvSpPr>
            <a:spLocks noGrp="1" noRot="1" noChangeAspect="1" noChangeArrowheads="1" noTextEdit="1"/>
          </p:cNvSpPr>
          <p:nvPr>
            <p:ph type="sldImg"/>
          </p:nvPr>
        </p:nvSpPr>
        <p:spPr>
          <a:ln/>
        </p:spPr>
      </p:sp>
      <p:sp>
        <p:nvSpPr>
          <p:cNvPr id="916483" name="Rectangle 3">
            <a:extLst>
              <a:ext uri="{FF2B5EF4-FFF2-40B4-BE49-F238E27FC236}">
                <a16:creationId xmlns:a16="http://schemas.microsoft.com/office/drawing/2014/main" id="{E84249E7-EF3B-EF22-35C2-FE4DE2F845F2}"/>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7">
            <a:extLst>
              <a:ext uri="{FF2B5EF4-FFF2-40B4-BE49-F238E27FC236}">
                <a16:creationId xmlns:a16="http://schemas.microsoft.com/office/drawing/2014/main" id="{FDCC56E4-9E88-8933-B04A-B5936241AD23}"/>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594D976D-3F2A-894D-AECA-F40E6DBA74BD}" type="slidenum">
              <a:rPr lang="en-US" altLang="en-US" sz="1200" smtClean="0">
                <a:latin typeface="Times New Roman" panose="02020603050405020304" pitchFamily="18" charset="0"/>
              </a:rPr>
              <a:pPr/>
              <a:t>21</a:t>
            </a:fld>
            <a:endParaRPr lang="en-US" altLang="en-US" sz="1200">
              <a:latin typeface="Times New Roman" panose="02020603050405020304" pitchFamily="18" charset="0"/>
            </a:endParaRPr>
          </a:p>
        </p:txBody>
      </p:sp>
      <p:sp>
        <p:nvSpPr>
          <p:cNvPr id="52226" name="Rectangle 2">
            <a:extLst>
              <a:ext uri="{FF2B5EF4-FFF2-40B4-BE49-F238E27FC236}">
                <a16:creationId xmlns:a16="http://schemas.microsoft.com/office/drawing/2014/main" id="{C4CFE415-471B-7869-0FB8-528AD445C3D8}"/>
              </a:ext>
            </a:extLst>
          </p:cNvPr>
          <p:cNvSpPr>
            <a:spLocks noGrp="1" noRot="1" noChangeAspect="1" noChangeArrowheads="1" noTextEdit="1"/>
          </p:cNvSpPr>
          <p:nvPr>
            <p:ph type="sldImg"/>
          </p:nvPr>
        </p:nvSpPr>
        <p:spPr>
          <a:ln/>
        </p:spPr>
      </p:sp>
      <p:sp>
        <p:nvSpPr>
          <p:cNvPr id="918531" name="Rectangle 3">
            <a:extLst>
              <a:ext uri="{FF2B5EF4-FFF2-40B4-BE49-F238E27FC236}">
                <a16:creationId xmlns:a16="http://schemas.microsoft.com/office/drawing/2014/main" id="{CE2E009F-EE64-4F2B-155C-79B8C1957C08}"/>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7">
            <a:extLst>
              <a:ext uri="{FF2B5EF4-FFF2-40B4-BE49-F238E27FC236}">
                <a16:creationId xmlns:a16="http://schemas.microsoft.com/office/drawing/2014/main" id="{4F7F5676-4449-C97D-C6F9-71DB9731919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024830E1-F0E7-ED40-B75D-32BA7A5D4E09}" type="slidenum">
              <a:rPr lang="en-US" altLang="en-US" sz="1200" smtClean="0">
                <a:latin typeface="Times New Roman" panose="02020603050405020304" pitchFamily="18" charset="0"/>
              </a:rPr>
              <a:pPr/>
              <a:t>23</a:t>
            </a:fld>
            <a:endParaRPr lang="en-US" altLang="en-US" sz="1200">
              <a:latin typeface="Times New Roman" panose="02020603050405020304" pitchFamily="18" charset="0"/>
            </a:endParaRPr>
          </a:p>
        </p:txBody>
      </p:sp>
      <p:sp>
        <p:nvSpPr>
          <p:cNvPr id="55298" name="Rectangle 2">
            <a:extLst>
              <a:ext uri="{FF2B5EF4-FFF2-40B4-BE49-F238E27FC236}">
                <a16:creationId xmlns:a16="http://schemas.microsoft.com/office/drawing/2014/main" id="{67E487B9-9FAC-E8F3-1058-81E6C5CFD6BE}"/>
              </a:ext>
            </a:extLst>
          </p:cNvPr>
          <p:cNvSpPr>
            <a:spLocks noGrp="1" noRot="1" noChangeAspect="1" noChangeArrowheads="1" noTextEdit="1"/>
          </p:cNvSpPr>
          <p:nvPr>
            <p:ph type="sldImg"/>
          </p:nvPr>
        </p:nvSpPr>
        <p:spPr>
          <a:ln/>
        </p:spPr>
      </p:sp>
      <p:sp>
        <p:nvSpPr>
          <p:cNvPr id="898051" name="Rectangle 3">
            <a:extLst>
              <a:ext uri="{FF2B5EF4-FFF2-40B4-BE49-F238E27FC236}">
                <a16:creationId xmlns:a16="http://schemas.microsoft.com/office/drawing/2014/main" id="{95D02CA0-C3A4-BF78-DD4F-C6B077E0EA5C}"/>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7">
            <a:extLst>
              <a:ext uri="{FF2B5EF4-FFF2-40B4-BE49-F238E27FC236}">
                <a16:creationId xmlns:a16="http://schemas.microsoft.com/office/drawing/2014/main" id="{7D8B8B49-AF3F-9540-4794-98BC8C22C7E3}"/>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23651CF6-D9C8-434C-B82E-A144EAD43755}" type="slidenum">
              <a:rPr lang="en-US" altLang="en-US" sz="1200" smtClean="0">
                <a:latin typeface="Times New Roman" panose="02020603050405020304" pitchFamily="18" charset="0"/>
              </a:rPr>
              <a:pPr/>
              <a:t>24</a:t>
            </a:fld>
            <a:endParaRPr lang="en-US" altLang="en-US" sz="1200">
              <a:latin typeface="Times New Roman" panose="02020603050405020304" pitchFamily="18" charset="0"/>
            </a:endParaRPr>
          </a:p>
        </p:txBody>
      </p:sp>
      <p:sp>
        <p:nvSpPr>
          <p:cNvPr id="57346" name="Rectangle 2">
            <a:extLst>
              <a:ext uri="{FF2B5EF4-FFF2-40B4-BE49-F238E27FC236}">
                <a16:creationId xmlns:a16="http://schemas.microsoft.com/office/drawing/2014/main" id="{B89E20D5-0432-60B9-73EC-3FAFD3FA0587}"/>
              </a:ext>
            </a:extLst>
          </p:cNvPr>
          <p:cNvSpPr>
            <a:spLocks noGrp="1" noRot="1" noChangeAspect="1" noChangeArrowheads="1" noTextEdit="1"/>
          </p:cNvSpPr>
          <p:nvPr>
            <p:ph type="sldImg"/>
          </p:nvPr>
        </p:nvSpPr>
        <p:spPr>
          <a:ln/>
        </p:spPr>
      </p:sp>
      <p:sp>
        <p:nvSpPr>
          <p:cNvPr id="900099" name="Rectangle 3">
            <a:extLst>
              <a:ext uri="{FF2B5EF4-FFF2-40B4-BE49-F238E27FC236}">
                <a16:creationId xmlns:a16="http://schemas.microsoft.com/office/drawing/2014/main" id="{032BE36A-DB9C-ACE0-EF51-3EF0BE31698E}"/>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7">
            <a:extLst>
              <a:ext uri="{FF2B5EF4-FFF2-40B4-BE49-F238E27FC236}">
                <a16:creationId xmlns:a16="http://schemas.microsoft.com/office/drawing/2014/main" id="{2A33840D-BD75-74D8-820D-EDCEC2B83C02}"/>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F4D372FC-1A2D-D542-929F-DAF5883CF6FA}" type="slidenum">
              <a:rPr lang="en-US" altLang="en-US" sz="1200" smtClean="0">
                <a:latin typeface="Times New Roman" panose="02020603050405020304" pitchFamily="18" charset="0"/>
              </a:rPr>
              <a:pPr/>
              <a:t>2</a:t>
            </a:fld>
            <a:endParaRPr lang="en-US" altLang="en-US" sz="1200">
              <a:latin typeface="Times New Roman" panose="02020603050405020304" pitchFamily="18" charset="0"/>
            </a:endParaRPr>
          </a:p>
        </p:txBody>
      </p:sp>
      <p:sp>
        <p:nvSpPr>
          <p:cNvPr id="17410" name="Rectangle 2">
            <a:extLst>
              <a:ext uri="{FF2B5EF4-FFF2-40B4-BE49-F238E27FC236}">
                <a16:creationId xmlns:a16="http://schemas.microsoft.com/office/drawing/2014/main" id="{03ADF717-04AD-B9D7-C564-E6D1656BB40F}"/>
              </a:ext>
            </a:extLst>
          </p:cNvPr>
          <p:cNvSpPr>
            <a:spLocks noGrp="1" noRot="1" noChangeAspect="1" noChangeArrowheads="1" noTextEdit="1"/>
          </p:cNvSpPr>
          <p:nvPr>
            <p:ph type="sldImg"/>
          </p:nvPr>
        </p:nvSpPr>
        <p:spPr>
          <a:ln/>
        </p:spPr>
      </p:sp>
      <p:sp>
        <p:nvSpPr>
          <p:cNvPr id="864259" name="Rectangle 3">
            <a:extLst>
              <a:ext uri="{FF2B5EF4-FFF2-40B4-BE49-F238E27FC236}">
                <a16:creationId xmlns:a16="http://schemas.microsoft.com/office/drawing/2014/main" id="{77AD9133-69BF-63E2-9131-D6846585BF9F}"/>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7">
            <a:extLst>
              <a:ext uri="{FF2B5EF4-FFF2-40B4-BE49-F238E27FC236}">
                <a16:creationId xmlns:a16="http://schemas.microsoft.com/office/drawing/2014/main" id="{AE9FEDBE-3CC3-1FBB-1DE8-5B8D10DE10A5}"/>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8A3CBA52-FAEF-6945-8893-D5753C30DD74}" type="slidenum">
              <a:rPr lang="en-US" altLang="en-US" sz="1200" smtClean="0">
                <a:latin typeface="Times New Roman" panose="02020603050405020304" pitchFamily="18" charset="0"/>
              </a:rPr>
              <a:pPr/>
              <a:t>25</a:t>
            </a:fld>
            <a:endParaRPr lang="en-US" altLang="en-US" sz="1200">
              <a:latin typeface="Times New Roman" panose="02020603050405020304" pitchFamily="18" charset="0"/>
            </a:endParaRPr>
          </a:p>
        </p:txBody>
      </p:sp>
      <p:sp>
        <p:nvSpPr>
          <p:cNvPr id="59394" name="Rectangle 2">
            <a:extLst>
              <a:ext uri="{FF2B5EF4-FFF2-40B4-BE49-F238E27FC236}">
                <a16:creationId xmlns:a16="http://schemas.microsoft.com/office/drawing/2014/main" id="{6B4571B9-0BB6-F57E-7E46-43EAEB066179}"/>
              </a:ext>
            </a:extLst>
          </p:cNvPr>
          <p:cNvSpPr>
            <a:spLocks noGrp="1" noRot="1" noChangeAspect="1" noChangeArrowheads="1" noTextEdit="1"/>
          </p:cNvSpPr>
          <p:nvPr>
            <p:ph type="sldImg"/>
          </p:nvPr>
        </p:nvSpPr>
        <p:spPr>
          <a:ln/>
        </p:spPr>
      </p:sp>
      <p:sp>
        <p:nvSpPr>
          <p:cNvPr id="913411" name="Rectangle 3">
            <a:extLst>
              <a:ext uri="{FF2B5EF4-FFF2-40B4-BE49-F238E27FC236}">
                <a16:creationId xmlns:a16="http://schemas.microsoft.com/office/drawing/2014/main" id="{6853CE51-6809-0471-C1C2-395179608D33}"/>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7">
            <a:extLst>
              <a:ext uri="{FF2B5EF4-FFF2-40B4-BE49-F238E27FC236}">
                <a16:creationId xmlns:a16="http://schemas.microsoft.com/office/drawing/2014/main" id="{803B0BAD-39DB-E5E6-7F33-C4935EFCE3E3}"/>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7AF8A70C-47C1-4845-8AAC-5926A5182370}" type="slidenum">
              <a:rPr lang="en-US" altLang="en-US" sz="1200" smtClean="0">
                <a:latin typeface="Times New Roman" panose="02020603050405020304" pitchFamily="18" charset="0"/>
              </a:rPr>
              <a:pPr/>
              <a:t>26</a:t>
            </a:fld>
            <a:endParaRPr lang="en-US" altLang="en-US" sz="1200">
              <a:latin typeface="Times New Roman" panose="02020603050405020304" pitchFamily="18" charset="0"/>
            </a:endParaRPr>
          </a:p>
        </p:txBody>
      </p:sp>
      <p:sp>
        <p:nvSpPr>
          <p:cNvPr id="61442" name="Rectangle 2">
            <a:extLst>
              <a:ext uri="{FF2B5EF4-FFF2-40B4-BE49-F238E27FC236}">
                <a16:creationId xmlns:a16="http://schemas.microsoft.com/office/drawing/2014/main" id="{FEB30365-73EE-FB22-7867-757807132711}"/>
              </a:ext>
            </a:extLst>
          </p:cNvPr>
          <p:cNvSpPr>
            <a:spLocks noGrp="1" noRot="1" noChangeAspect="1" noChangeArrowheads="1" noTextEdit="1"/>
          </p:cNvSpPr>
          <p:nvPr>
            <p:ph type="sldImg"/>
          </p:nvPr>
        </p:nvSpPr>
        <p:spPr>
          <a:ln/>
        </p:spPr>
      </p:sp>
      <p:sp>
        <p:nvSpPr>
          <p:cNvPr id="921603" name="Rectangle 3">
            <a:extLst>
              <a:ext uri="{FF2B5EF4-FFF2-40B4-BE49-F238E27FC236}">
                <a16:creationId xmlns:a16="http://schemas.microsoft.com/office/drawing/2014/main" id="{EF342ED5-8940-13AE-2595-25E532246561}"/>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Rectangle 7">
            <a:extLst>
              <a:ext uri="{FF2B5EF4-FFF2-40B4-BE49-F238E27FC236}">
                <a16:creationId xmlns:a16="http://schemas.microsoft.com/office/drawing/2014/main" id="{5598AD34-CDC8-46A7-5778-863D1D8FB75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0EC08BE3-D0AC-B340-9FFB-CCC9198CA458}" type="slidenum">
              <a:rPr lang="en-US" altLang="en-US" sz="1200" smtClean="0">
                <a:latin typeface="Times New Roman" panose="02020603050405020304" pitchFamily="18" charset="0"/>
              </a:rPr>
              <a:pPr/>
              <a:t>36</a:t>
            </a:fld>
            <a:endParaRPr lang="en-US" altLang="en-US" sz="1200">
              <a:latin typeface="Times New Roman" panose="02020603050405020304" pitchFamily="18" charset="0"/>
            </a:endParaRPr>
          </a:p>
        </p:txBody>
      </p:sp>
      <p:sp>
        <p:nvSpPr>
          <p:cNvPr id="91138" name="Rectangle 2">
            <a:extLst>
              <a:ext uri="{FF2B5EF4-FFF2-40B4-BE49-F238E27FC236}">
                <a16:creationId xmlns:a16="http://schemas.microsoft.com/office/drawing/2014/main" id="{56960799-9CF3-E992-274E-020CFE6A5AD3}"/>
              </a:ext>
            </a:extLst>
          </p:cNvPr>
          <p:cNvSpPr>
            <a:spLocks noGrp="1" noRot="1" noChangeAspect="1" noChangeArrowheads="1" noTextEdit="1"/>
          </p:cNvSpPr>
          <p:nvPr>
            <p:ph type="sldImg"/>
          </p:nvPr>
        </p:nvSpPr>
        <p:spPr>
          <a:ln/>
        </p:spPr>
      </p:sp>
      <p:sp>
        <p:nvSpPr>
          <p:cNvPr id="896003" name="Rectangle 3">
            <a:extLst>
              <a:ext uri="{FF2B5EF4-FFF2-40B4-BE49-F238E27FC236}">
                <a16:creationId xmlns:a16="http://schemas.microsoft.com/office/drawing/2014/main" id="{1B21A9EF-AF16-D1A1-D87A-646C9EBEF5D0}"/>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7">
            <a:extLst>
              <a:ext uri="{FF2B5EF4-FFF2-40B4-BE49-F238E27FC236}">
                <a16:creationId xmlns:a16="http://schemas.microsoft.com/office/drawing/2014/main" id="{DE6392BC-42B6-3253-45BC-DB8CD8019B08}"/>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34B6DE37-CC6B-3F4B-8D9F-AD4156B89CFA}" type="slidenum">
              <a:rPr lang="en-US" altLang="en-US" sz="1200" smtClean="0">
                <a:latin typeface="Times New Roman" panose="02020603050405020304" pitchFamily="18" charset="0"/>
              </a:rPr>
              <a:pPr/>
              <a:t>3</a:t>
            </a:fld>
            <a:endParaRPr lang="en-US" altLang="en-US" sz="1200">
              <a:latin typeface="Times New Roman" panose="02020603050405020304" pitchFamily="18" charset="0"/>
            </a:endParaRPr>
          </a:p>
        </p:txBody>
      </p:sp>
      <p:sp>
        <p:nvSpPr>
          <p:cNvPr id="19458" name="Rectangle 2">
            <a:extLst>
              <a:ext uri="{FF2B5EF4-FFF2-40B4-BE49-F238E27FC236}">
                <a16:creationId xmlns:a16="http://schemas.microsoft.com/office/drawing/2014/main" id="{5FE312A3-3D41-CD56-206C-62A9B6AC1631}"/>
              </a:ext>
            </a:extLst>
          </p:cNvPr>
          <p:cNvSpPr>
            <a:spLocks noGrp="1" noRot="1" noChangeAspect="1" noChangeArrowheads="1" noTextEdit="1"/>
          </p:cNvSpPr>
          <p:nvPr>
            <p:ph type="sldImg"/>
          </p:nvPr>
        </p:nvSpPr>
        <p:spPr>
          <a:ln/>
        </p:spPr>
      </p:sp>
      <p:sp>
        <p:nvSpPr>
          <p:cNvPr id="865283" name="Rectangle 3">
            <a:extLst>
              <a:ext uri="{FF2B5EF4-FFF2-40B4-BE49-F238E27FC236}">
                <a16:creationId xmlns:a16="http://schemas.microsoft.com/office/drawing/2014/main" id="{02B07BC3-BBE5-0A3A-3073-D45DD5913D97}"/>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a:extLst>
              <a:ext uri="{FF2B5EF4-FFF2-40B4-BE49-F238E27FC236}">
                <a16:creationId xmlns:a16="http://schemas.microsoft.com/office/drawing/2014/main" id="{06A89515-6D34-F2A6-24F6-1DD0DC7C92FE}"/>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C3E0DA6F-5DB3-0340-86E2-DD2EE4A02F96}" type="slidenum">
              <a:rPr lang="en-US" altLang="en-US" sz="1200" smtClean="0">
                <a:latin typeface="Times New Roman" panose="02020603050405020304" pitchFamily="18" charset="0"/>
              </a:rPr>
              <a:pPr/>
              <a:t>5</a:t>
            </a:fld>
            <a:endParaRPr lang="en-US" altLang="en-US" sz="1200">
              <a:latin typeface="Times New Roman" panose="02020603050405020304" pitchFamily="18" charset="0"/>
            </a:endParaRPr>
          </a:p>
        </p:txBody>
      </p:sp>
      <p:sp>
        <p:nvSpPr>
          <p:cNvPr id="22530" name="Rectangle 2">
            <a:extLst>
              <a:ext uri="{FF2B5EF4-FFF2-40B4-BE49-F238E27FC236}">
                <a16:creationId xmlns:a16="http://schemas.microsoft.com/office/drawing/2014/main" id="{4D148A2F-F466-4AC8-F0D3-363DEFC24263}"/>
              </a:ext>
            </a:extLst>
          </p:cNvPr>
          <p:cNvSpPr>
            <a:spLocks noGrp="1" noRot="1" noChangeAspect="1" noChangeArrowheads="1" noTextEdit="1"/>
          </p:cNvSpPr>
          <p:nvPr>
            <p:ph type="sldImg"/>
          </p:nvPr>
        </p:nvSpPr>
        <p:spPr>
          <a:ln/>
        </p:spPr>
      </p:sp>
      <p:sp>
        <p:nvSpPr>
          <p:cNvPr id="866307" name="Rectangle 3">
            <a:extLst>
              <a:ext uri="{FF2B5EF4-FFF2-40B4-BE49-F238E27FC236}">
                <a16:creationId xmlns:a16="http://schemas.microsoft.com/office/drawing/2014/main" id="{7B106F5E-A4D4-BA3C-139A-B38792457B46}"/>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a:extLst>
              <a:ext uri="{FF2B5EF4-FFF2-40B4-BE49-F238E27FC236}">
                <a16:creationId xmlns:a16="http://schemas.microsoft.com/office/drawing/2014/main" id="{A78A27A7-CF78-9229-0014-C4C3104FC4F4}"/>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51D78321-7115-0C42-9D23-44A928077FA9}" type="slidenum">
              <a:rPr lang="en-US" altLang="en-US" sz="1200" smtClean="0">
                <a:latin typeface="Times New Roman" panose="02020603050405020304" pitchFamily="18" charset="0"/>
              </a:rPr>
              <a:pPr/>
              <a:t>6</a:t>
            </a:fld>
            <a:endParaRPr lang="en-US" altLang="en-US" sz="1200">
              <a:latin typeface="Times New Roman" panose="02020603050405020304" pitchFamily="18" charset="0"/>
            </a:endParaRPr>
          </a:p>
        </p:txBody>
      </p:sp>
      <p:sp>
        <p:nvSpPr>
          <p:cNvPr id="24578" name="Rectangle 2">
            <a:extLst>
              <a:ext uri="{FF2B5EF4-FFF2-40B4-BE49-F238E27FC236}">
                <a16:creationId xmlns:a16="http://schemas.microsoft.com/office/drawing/2014/main" id="{A0AADD2B-B9DD-C7A3-CCB1-25B8D6F2CC4B}"/>
              </a:ext>
            </a:extLst>
          </p:cNvPr>
          <p:cNvSpPr>
            <a:spLocks noGrp="1" noRot="1" noChangeAspect="1" noChangeArrowheads="1" noTextEdit="1"/>
          </p:cNvSpPr>
          <p:nvPr>
            <p:ph type="sldImg"/>
          </p:nvPr>
        </p:nvSpPr>
        <p:spPr>
          <a:ln/>
        </p:spPr>
      </p:sp>
      <p:sp>
        <p:nvSpPr>
          <p:cNvPr id="867331" name="Rectangle 3">
            <a:extLst>
              <a:ext uri="{FF2B5EF4-FFF2-40B4-BE49-F238E27FC236}">
                <a16:creationId xmlns:a16="http://schemas.microsoft.com/office/drawing/2014/main" id="{E015B620-704E-475C-9A1D-8E9862E9442C}"/>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a:extLst>
              <a:ext uri="{FF2B5EF4-FFF2-40B4-BE49-F238E27FC236}">
                <a16:creationId xmlns:a16="http://schemas.microsoft.com/office/drawing/2014/main" id="{498B0A5A-1782-A4D5-67B7-DDC57238BB2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DDF1D158-F39B-3B41-AB47-1859ED488801}" type="slidenum">
              <a:rPr lang="en-US" altLang="en-US" sz="1200" smtClean="0">
                <a:latin typeface="Times New Roman" panose="02020603050405020304" pitchFamily="18" charset="0"/>
              </a:rPr>
              <a:pPr/>
              <a:t>7</a:t>
            </a:fld>
            <a:endParaRPr lang="en-US" altLang="en-US" sz="1200">
              <a:latin typeface="Times New Roman" panose="02020603050405020304" pitchFamily="18" charset="0"/>
            </a:endParaRPr>
          </a:p>
        </p:txBody>
      </p:sp>
      <p:sp>
        <p:nvSpPr>
          <p:cNvPr id="26626" name="Rectangle 2">
            <a:extLst>
              <a:ext uri="{FF2B5EF4-FFF2-40B4-BE49-F238E27FC236}">
                <a16:creationId xmlns:a16="http://schemas.microsoft.com/office/drawing/2014/main" id="{807552D1-22F4-8D9C-C834-3C2D007BBD6E}"/>
              </a:ext>
            </a:extLst>
          </p:cNvPr>
          <p:cNvSpPr>
            <a:spLocks noGrp="1" noRot="1" noChangeAspect="1" noChangeArrowheads="1" noTextEdit="1"/>
          </p:cNvSpPr>
          <p:nvPr>
            <p:ph type="sldImg"/>
          </p:nvPr>
        </p:nvSpPr>
        <p:spPr>
          <a:ln/>
        </p:spPr>
      </p:sp>
      <p:sp>
        <p:nvSpPr>
          <p:cNvPr id="868355" name="Rectangle 3">
            <a:extLst>
              <a:ext uri="{FF2B5EF4-FFF2-40B4-BE49-F238E27FC236}">
                <a16:creationId xmlns:a16="http://schemas.microsoft.com/office/drawing/2014/main" id="{5D2ABFD2-2F71-7538-152E-96C42BD07A09}"/>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7">
            <a:extLst>
              <a:ext uri="{FF2B5EF4-FFF2-40B4-BE49-F238E27FC236}">
                <a16:creationId xmlns:a16="http://schemas.microsoft.com/office/drawing/2014/main" id="{21AE6DF9-0EBE-0CCC-5483-2CA7E5521D32}"/>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F7B14013-B067-3048-842B-8037611EFB8D}" type="slidenum">
              <a:rPr lang="en-US" altLang="en-US" sz="1200" smtClean="0">
                <a:latin typeface="Times New Roman" panose="02020603050405020304" pitchFamily="18" charset="0"/>
              </a:rPr>
              <a:pPr/>
              <a:t>8</a:t>
            </a:fld>
            <a:endParaRPr lang="en-US" altLang="en-US" sz="1200">
              <a:latin typeface="Times New Roman" panose="02020603050405020304" pitchFamily="18" charset="0"/>
            </a:endParaRPr>
          </a:p>
        </p:txBody>
      </p:sp>
      <p:sp>
        <p:nvSpPr>
          <p:cNvPr id="28674" name="Rectangle 2">
            <a:extLst>
              <a:ext uri="{FF2B5EF4-FFF2-40B4-BE49-F238E27FC236}">
                <a16:creationId xmlns:a16="http://schemas.microsoft.com/office/drawing/2014/main" id="{F0501F6C-3A82-6DBB-85C0-3FA33899EAF9}"/>
              </a:ext>
            </a:extLst>
          </p:cNvPr>
          <p:cNvSpPr>
            <a:spLocks noGrp="1" noRot="1" noChangeAspect="1" noChangeArrowheads="1" noTextEdit="1"/>
          </p:cNvSpPr>
          <p:nvPr>
            <p:ph type="sldImg"/>
          </p:nvPr>
        </p:nvSpPr>
        <p:spPr>
          <a:ln/>
        </p:spPr>
      </p:sp>
      <p:sp>
        <p:nvSpPr>
          <p:cNvPr id="869379" name="Rectangle 3">
            <a:extLst>
              <a:ext uri="{FF2B5EF4-FFF2-40B4-BE49-F238E27FC236}">
                <a16:creationId xmlns:a16="http://schemas.microsoft.com/office/drawing/2014/main" id="{2887F29A-AD94-049D-650C-58DAD866C273}"/>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a:extLst>
              <a:ext uri="{FF2B5EF4-FFF2-40B4-BE49-F238E27FC236}">
                <a16:creationId xmlns:a16="http://schemas.microsoft.com/office/drawing/2014/main" id="{72D62E51-8DA8-5154-39C1-1E5411A8C289}"/>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D683C8CF-4F1D-3042-A6D6-0755915C1B81}" type="slidenum">
              <a:rPr lang="en-US" altLang="en-US" sz="1200" smtClean="0">
                <a:latin typeface="Times New Roman" panose="02020603050405020304" pitchFamily="18" charset="0"/>
              </a:rPr>
              <a:pPr/>
              <a:t>9</a:t>
            </a:fld>
            <a:endParaRPr lang="en-US" altLang="en-US" sz="1200">
              <a:latin typeface="Times New Roman" panose="02020603050405020304" pitchFamily="18" charset="0"/>
            </a:endParaRPr>
          </a:p>
        </p:txBody>
      </p:sp>
      <p:sp>
        <p:nvSpPr>
          <p:cNvPr id="30722" name="Rectangle 2">
            <a:extLst>
              <a:ext uri="{FF2B5EF4-FFF2-40B4-BE49-F238E27FC236}">
                <a16:creationId xmlns:a16="http://schemas.microsoft.com/office/drawing/2014/main" id="{0987D620-0F31-FA26-87F3-DA15E8A3CD88}"/>
              </a:ext>
            </a:extLst>
          </p:cNvPr>
          <p:cNvSpPr>
            <a:spLocks noGrp="1" noRot="1" noChangeAspect="1" noChangeArrowheads="1" noTextEdit="1"/>
          </p:cNvSpPr>
          <p:nvPr>
            <p:ph type="sldImg"/>
          </p:nvPr>
        </p:nvSpPr>
        <p:spPr>
          <a:ln/>
        </p:spPr>
      </p:sp>
      <p:sp>
        <p:nvSpPr>
          <p:cNvPr id="870403" name="Rectangle 3">
            <a:extLst>
              <a:ext uri="{FF2B5EF4-FFF2-40B4-BE49-F238E27FC236}">
                <a16:creationId xmlns:a16="http://schemas.microsoft.com/office/drawing/2014/main" id="{A3455269-B4A8-E8AA-B55F-EC17B101344B}"/>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a:extLst>
              <a:ext uri="{FF2B5EF4-FFF2-40B4-BE49-F238E27FC236}">
                <a16:creationId xmlns:a16="http://schemas.microsoft.com/office/drawing/2014/main" id="{5A19F640-2BE3-B855-D1D1-AEE216732B3E}"/>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E026E15D-EAD5-1D43-8A8B-874650A0569F}" type="slidenum">
              <a:rPr lang="en-US" altLang="en-US" sz="1200" smtClean="0">
                <a:latin typeface="Times New Roman" panose="02020603050405020304" pitchFamily="18" charset="0"/>
              </a:rPr>
              <a:pPr/>
              <a:t>10</a:t>
            </a:fld>
            <a:endParaRPr lang="en-US" altLang="en-US" sz="1200">
              <a:latin typeface="Times New Roman" panose="02020603050405020304" pitchFamily="18" charset="0"/>
            </a:endParaRPr>
          </a:p>
        </p:txBody>
      </p:sp>
      <p:sp>
        <p:nvSpPr>
          <p:cNvPr id="32770" name="Rectangle 2">
            <a:extLst>
              <a:ext uri="{FF2B5EF4-FFF2-40B4-BE49-F238E27FC236}">
                <a16:creationId xmlns:a16="http://schemas.microsoft.com/office/drawing/2014/main" id="{3B23A600-80A7-4C02-6704-05B93E072C19}"/>
              </a:ext>
            </a:extLst>
          </p:cNvPr>
          <p:cNvSpPr>
            <a:spLocks noGrp="1" noRot="1" noChangeAspect="1" noChangeArrowheads="1" noTextEdit="1"/>
          </p:cNvSpPr>
          <p:nvPr>
            <p:ph type="sldImg"/>
          </p:nvPr>
        </p:nvSpPr>
        <p:spPr>
          <a:ln/>
        </p:spPr>
      </p:sp>
      <p:sp>
        <p:nvSpPr>
          <p:cNvPr id="871427" name="Rectangle 3">
            <a:extLst>
              <a:ext uri="{FF2B5EF4-FFF2-40B4-BE49-F238E27FC236}">
                <a16:creationId xmlns:a16="http://schemas.microsoft.com/office/drawing/2014/main" id="{E345A710-FCA7-D2BE-3CF0-5CCCA53D6901}"/>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4338" name="Rectangle 2"/>
          <p:cNvSpPr>
            <a:spLocks noGrp="1" noChangeArrowheads="1"/>
          </p:cNvSpPr>
          <p:nvPr>
            <p:ph type="subTitle" sz="quarter" idx="1"/>
          </p:nvPr>
        </p:nvSpPr>
        <p:spPr>
          <a:xfrm>
            <a:off x="1371600" y="3581400"/>
            <a:ext cx="6400800" cy="1752600"/>
          </a:xfrm>
        </p:spPr>
        <p:txBody>
          <a:bodyPr/>
          <a:lstStyle>
            <a:lvl1pPr marL="0" indent="0" algn="ctr">
              <a:buFontTx/>
              <a:buNone/>
              <a:defRPr/>
            </a:lvl1pPr>
          </a:lstStyle>
          <a:p>
            <a:pPr lvl="0"/>
            <a:r>
              <a:rPr lang="en-US" noProof="0"/>
              <a:t>Click to edit Master subtitle style</a:t>
            </a:r>
          </a:p>
        </p:txBody>
      </p:sp>
      <p:sp>
        <p:nvSpPr>
          <p:cNvPr id="14340" name="Rectangle 4"/>
          <p:cNvSpPr>
            <a:spLocks noGrp="1" noChangeArrowheads="1"/>
          </p:cNvSpPr>
          <p:nvPr>
            <p:ph type="ctrTitle" sz="quarter"/>
          </p:nvPr>
        </p:nvSpPr>
        <p:spPr>
          <a:xfrm>
            <a:off x="685800" y="2286000"/>
            <a:ext cx="7772400" cy="1143000"/>
          </a:xfrm>
        </p:spPr>
        <p:txBody>
          <a:bodyPr/>
          <a:lstStyle>
            <a:lvl1pPr>
              <a:defRPr/>
            </a:lvl1pPr>
          </a:lstStyle>
          <a:p>
            <a:pPr lvl="0"/>
            <a:r>
              <a:rPr lang="en-US" noProof="0"/>
              <a:t>Click to edit Master title style</a:t>
            </a:r>
          </a:p>
        </p:txBody>
      </p:sp>
    </p:spTree>
    <p:extLst>
      <p:ext uri="{BB962C8B-B14F-4D97-AF65-F5344CB8AC3E}">
        <p14:creationId xmlns:p14="http://schemas.microsoft.com/office/powerpoint/2010/main" val="1983872667"/>
      </p:ext>
    </p:extLst>
  </p:cSld>
  <p:clrMapOvr>
    <a:masterClrMapping/>
  </p:clrMapOvr>
  <p:transition spd="med">
    <p:zoom/>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64B541E9-43A5-BA36-AA23-B0D2608BAD62}"/>
              </a:ext>
            </a:extLst>
          </p:cNvPr>
          <p:cNvSpPr>
            <a:spLocks noGrp="1" noChangeArrowheads="1"/>
          </p:cNvSpPr>
          <p:nvPr>
            <p:ph type="sldNum" sz="quarter" idx="10"/>
          </p:nvPr>
        </p:nvSpPr>
        <p:spPr>
          <a:ln/>
        </p:spPr>
        <p:txBody>
          <a:bodyPr/>
          <a:lstStyle>
            <a:lvl1pPr>
              <a:defRPr/>
            </a:lvl1pPr>
          </a:lstStyle>
          <a:p>
            <a:pPr>
              <a:defRPr/>
            </a:pPr>
            <a:fld id="{1EC36761-F053-E343-A9F4-D42C3FE6D945}" type="slidenum">
              <a:rPr lang="en-US" altLang="en-US"/>
              <a:pPr>
                <a:defRPr/>
              </a:pPr>
              <a:t>‹#›</a:t>
            </a:fld>
            <a:endParaRPr lang="en-US" altLang="en-US"/>
          </a:p>
        </p:txBody>
      </p:sp>
    </p:spTree>
    <p:extLst>
      <p:ext uri="{BB962C8B-B14F-4D97-AF65-F5344CB8AC3E}">
        <p14:creationId xmlns:p14="http://schemas.microsoft.com/office/powerpoint/2010/main" val="71669624"/>
      </p:ext>
    </p:extLst>
  </p:cSld>
  <p:clrMapOvr>
    <a:masterClrMapping/>
  </p:clrMapOvr>
  <p:transition spd="med">
    <p:zoom/>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72263" y="142875"/>
            <a:ext cx="2124075" cy="60769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98450" y="142875"/>
            <a:ext cx="6221413" cy="60769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A6100B24-99A4-42C6-13FC-183F1DB55BA0}"/>
              </a:ext>
            </a:extLst>
          </p:cNvPr>
          <p:cNvSpPr>
            <a:spLocks noGrp="1" noChangeArrowheads="1"/>
          </p:cNvSpPr>
          <p:nvPr>
            <p:ph type="sldNum" sz="quarter" idx="10"/>
          </p:nvPr>
        </p:nvSpPr>
        <p:spPr>
          <a:ln/>
        </p:spPr>
        <p:txBody>
          <a:bodyPr/>
          <a:lstStyle>
            <a:lvl1pPr>
              <a:defRPr/>
            </a:lvl1pPr>
          </a:lstStyle>
          <a:p>
            <a:pPr>
              <a:defRPr/>
            </a:pPr>
            <a:fld id="{4876439E-DADB-324E-BB85-CDD1DCE7C29D}" type="slidenum">
              <a:rPr lang="en-US" altLang="en-US"/>
              <a:pPr>
                <a:defRPr/>
              </a:pPr>
              <a:t>‹#›</a:t>
            </a:fld>
            <a:endParaRPr lang="en-US" altLang="en-US"/>
          </a:p>
        </p:txBody>
      </p:sp>
    </p:spTree>
    <p:extLst>
      <p:ext uri="{BB962C8B-B14F-4D97-AF65-F5344CB8AC3E}">
        <p14:creationId xmlns:p14="http://schemas.microsoft.com/office/powerpoint/2010/main" val="3637170819"/>
      </p:ext>
    </p:extLst>
  </p:cSld>
  <p:clrMapOvr>
    <a:masterClrMapping/>
  </p:clrMapOvr>
  <p:transition spd="med">
    <p:zo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835225F3-7494-3A49-8C0B-D0E81AE1DC24}"/>
              </a:ext>
            </a:extLst>
          </p:cNvPr>
          <p:cNvSpPr>
            <a:spLocks noGrp="1" noChangeArrowheads="1"/>
          </p:cNvSpPr>
          <p:nvPr>
            <p:ph type="sldNum" sz="quarter" idx="10"/>
          </p:nvPr>
        </p:nvSpPr>
        <p:spPr>
          <a:ln/>
        </p:spPr>
        <p:txBody>
          <a:bodyPr/>
          <a:lstStyle>
            <a:lvl1pPr>
              <a:defRPr/>
            </a:lvl1pPr>
          </a:lstStyle>
          <a:p>
            <a:pPr>
              <a:defRPr/>
            </a:pPr>
            <a:fld id="{C8F3E175-488B-0949-8D8E-AE325FC951CE}" type="slidenum">
              <a:rPr lang="en-US" altLang="en-US"/>
              <a:pPr>
                <a:defRPr/>
              </a:pPr>
              <a:t>‹#›</a:t>
            </a:fld>
            <a:endParaRPr lang="en-US" altLang="en-US"/>
          </a:p>
        </p:txBody>
      </p:sp>
    </p:spTree>
    <p:extLst>
      <p:ext uri="{BB962C8B-B14F-4D97-AF65-F5344CB8AC3E}">
        <p14:creationId xmlns:p14="http://schemas.microsoft.com/office/powerpoint/2010/main" val="2106073329"/>
      </p:ext>
    </p:extLst>
  </p:cSld>
  <p:clrMapOvr>
    <a:masterClrMapping/>
  </p:clrMapOvr>
  <p:transition spd="med">
    <p:zoom/>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a:extLst>
              <a:ext uri="{FF2B5EF4-FFF2-40B4-BE49-F238E27FC236}">
                <a16:creationId xmlns:a16="http://schemas.microsoft.com/office/drawing/2014/main" id="{119DE744-6E5C-70BF-0145-1CFA1BD7396C}"/>
              </a:ext>
            </a:extLst>
          </p:cNvPr>
          <p:cNvSpPr>
            <a:spLocks noGrp="1" noChangeArrowheads="1"/>
          </p:cNvSpPr>
          <p:nvPr>
            <p:ph type="sldNum" sz="quarter" idx="10"/>
          </p:nvPr>
        </p:nvSpPr>
        <p:spPr>
          <a:ln/>
        </p:spPr>
        <p:txBody>
          <a:bodyPr/>
          <a:lstStyle>
            <a:lvl1pPr>
              <a:defRPr/>
            </a:lvl1pPr>
          </a:lstStyle>
          <a:p>
            <a:pPr>
              <a:defRPr/>
            </a:pPr>
            <a:fld id="{0A2AEF31-1E92-FB40-8EA7-59646C71BAB9}" type="slidenum">
              <a:rPr lang="en-US" altLang="en-US"/>
              <a:pPr>
                <a:defRPr/>
              </a:pPr>
              <a:t>‹#›</a:t>
            </a:fld>
            <a:endParaRPr lang="en-US" altLang="en-US"/>
          </a:p>
        </p:txBody>
      </p:sp>
    </p:spTree>
    <p:extLst>
      <p:ext uri="{BB962C8B-B14F-4D97-AF65-F5344CB8AC3E}">
        <p14:creationId xmlns:p14="http://schemas.microsoft.com/office/powerpoint/2010/main" val="239906035"/>
      </p:ext>
    </p:extLst>
  </p:cSld>
  <p:clrMapOvr>
    <a:masterClrMapping/>
  </p:clrMapOvr>
  <p:transition spd="med">
    <p:zoom/>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46075" y="1104900"/>
            <a:ext cx="4148138" cy="5114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6613" y="1104900"/>
            <a:ext cx="4149725" cy="5114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a:extLst>
              <a:ext uri="{FF2B5EF4-FFF2-40B4-BE49-F238E27FC236}">
                <a16:creationId xmlns:a16="http://schemas.microsoft.com/office/drawing/2014/main" id="{3AD251E6-B1B2-F292-A8B8-D8523FBA64EC}"/>
              </a:ext>
            </a:extLst>
          </p:cNvPr>
          <p:cNvSpPr>
            <a:spLocks noGrp="1" noChangeArrowheads="1"/>
          </p:cNvSpPr>
          <p:nvPr>
            <p:ph type="sldNum" sz="quarter" idx="10"/>
          </p:nvPr>
        </p:nvSpPr>
        <p:spPr>
          <a:ln/>
        </p:spPr>
        <p:txBody>
          <a:bodyPr/>
          <a:lstStyle>
            <a:lvl1pPr>
              <a:defRPr/>
            </a:lvl1pPr>
          </a:lstStyle>
          <a:p>
            <a:pPr>
              <a:defRPr/>
            </a:pPr>
            <a:fld id="{9849058B-9D96-2849-ACDC-4DEC4C4321BE}" type="slidenum">
              <a:rPr lang="en-US" altLang="en-US"/>
              <a:pPr>
                <a:defRPr/>
              </a:pPr>
              <a:t>‹#›</a:t>
            </a:fld>
            <a:endParaRPr lang="en-US" altLang="en-US"/>
          </a:p>
        </p:txBody>
      </p:sp>
    </p:spTree>
    <p:extLst>
      <p:ext uri="{BB962C8B-B14F-4D97-AF65-F5344CB8AC3E}">
        <p14:creationId xmlns:p14="http://schemas.microsoft.com/office/powerpoint/2010/main" val="3012804854"/>
      </p:ext>
    </p:extLst>
  </p:cSld>
  <p:clrMapOvr>
    <a:masterClrMapping/>
  </p:clrMapOvr>
  <p:transition spd="med">
    <p:zoom/>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5">
            <a:extLst>
              <a:ext uri="{FF2B5EF4-FFF2-40B4-BE49-F238E27FC236}">
                <a16:creationId xmlns:a16="http://schemas.microsoft.com/office/drawing/2014/main" id="{95E16AAD-1927-893A-CBA7-2732C86431A7}"/>
              </a:ext>
            </a:extLst>
          </p:cNvPr>
          <p:cNvSpPr>
            <a:spLocks noGrp="1" noChangeArrowheads="1"/>
          </p:cNvSpPr>
          <p:nvPr>
            <p:ph type="sldNum" sz="quarter" idx="10"/>
          </p:nvPr>
        </p:nvSpPr>
        <p:spPr>
          <a:ln/>
        </p:spPr>
        <p:txBody>
          <a:bodyPr/>
          <a:lstStyle>
            <a:lvl1pPr>
              <a:defRPr/>
            </a:lvl1pPr>
          </a:lstStyle>
          <a:p>
            <a:pPr>
              <a:defRPr/>
            </a:pPr>
            <a:fld id="{34D78C04-E1BE-014A-8AB9-BE3B38DCB21F}" type="slidenum">
              <a:rPr lang="en-US" altLang="en-US"/>
              <a:pPr>
                <a:defRPr/>
              </a:pPr>
              <a:t>‹#›</a:t>
            </a:fld>
            <a:endParaRPr lang="en-US" altLang="en-US"/>
          </a:p>
        </p:txBody>
      </p:sp>
    </p:spTree>
    <p:extLst>
      <p:ext uri="{BB962C8B-B14F-4D97-AF65-F5344CB8AC3E}">
        <p14:creationId xmlns:p14="http://schemas.microsoft.com/office/powerpoint/2010/main" val="946944624"/>
      </p:ext>
    </p:extLst>
  </p:cSld>
  <p:clrMapOvr>
    <a:masterClrMapping/>
  </p:clrMapOvr>
  <p:transition spd="med">
    <p:zoom/>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a:extLst>
              <a:ext uri="{FF2B5EF4-FFF2-40B4-BE49-F238E27FC236}">
                <a16:creationId xmlns:a16="http://schemas.microsoft.com/office/drawing/2014/main" id="{892FC24F-40B8-5CD1-0FB5-F5A07A42C699}"/>
              </a:ext>
            </a:extLst>
          </p:cNvPr>
          <p:cNvSpPr>
            <a:spLocks noGrp="1" noChangeArrowheads="1"/>
          </p:cNvSpPr>
          <p:nvPr>
            <p:ph type="sldNum" sz="quarter" idx="10"/>
          </p:nvPr>
        </p:nvSpPr>
        <p:spPr>
          <a:ln/>
        </p:spPr>
        <p:txBody>
          <a:bodyPr/>
          <a:lstStyle>
            <a:lvl1pPr>
              <a:defRPr/>
            </a:lvl1pPr>
          </a:lstStyle>
          <a:p>
            <a:pPr>
              <a:defRPr/>
            </a:pPr>
            <a:fld id="{44C37D58-41EE-E74A-B5F6-9DD3484B0462}" type="slidenum">
              <a:rPr lang="en-US" altLang="en-US"/>
              <a:pPr>
                <a:defRPr/>
              </a:pPr>
              <a:t>‹#›</a:t>
            </a:fld>
            <a:endParaRPr lang="en-US" altLang="en-US"/>
          </a:p>
        </p:txBody>
      </p:sp>
    </p:spTree>
    <p:extLst>
      <p:ext uri="{BB962C8B-B14F-4D97-AF65-F5344CB8AC3E}">
        <p14:creationId xmlns:p14="http://schemas.microsoft.com/office/powerpoint/2010/main" val="1880114529"/>
      </p:ext>
    </p:extLst>
  </p:cSld>
  <p:clrMapOvr>
    <a:masterClrMapping/>
  </p:clrMapOvr>
  <p:transition spd="med">
    <p:zoom/>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a:extLst>
              <a:ext uri="{FF2B5EF4-FFF2-40B4-BE49-F238E27FC236}">
                <a16:creationId xmlns:a16="http://schemas.microsoft.com/office/drawing/2014/main" id="{DEC159DD-CE4A-4D0A-2E54-27BED9233EFE}"/>
              </a:ext>
            </a:extLst>
          </p:cNvPr>
          <p:cNvSpPr>
            <a:spLocks noGrp="1" noChangeArrowheads="1"/>
          </p:cNvSpPr>
          <p:nvPr>
            <p:ph type="sldNum" sz="quarter" idx="10"/>
          </p:nvPr>
        </p:nvSpPr>
        <p:spPr>
          <a:ln/>
        </p:spPr>
        <p:txBody>
          <a:bodyPr/>
          <a:lstStyle>
            <a:lvl1pPr>
              <a:defRPr/>
            </a:lvl1pPr>
          </a:lstStyle>
          <a:p>
            <a:pPr>
              <a:defRPr/>
            </a:pPr>
            <a:fld id="{0571EA4A-679B-D545-83EB-799CC83FF45F}" type="slidenum">
              <a:rPr lang="en-US" altLang="en-US"/>
              <a:pPr>
                <a:defRPr/>
              </a:pPr>
              <a:t>‹#›</a:t>
            </a:fld>
            <a:endParaRPr lang="en-US" altLang="en-US"/>
          </a:p>
        </p:txBody>
      </p:sp>
    </p:spTree>
    <p:extLst>
      <p:ext uri="{BB962C8B-B14F-4D97-AF65-F5344CB8AC3E}">
        <p14:creationId xmlns:p14="http://schemas.microsoft.com/office/powerpoint/2010/main" val="1293781135"/>
      </p:ext>
    </p:extLst>
  </p:cSld>
  <p:clrMapOvr>
    <a:masterClrMapping/>
  </p:clrMapOvr>
  <p:transition spd="med">
    <p:zoom/>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a:extLst>
              <a:ext uri="{FF2B5EF4-FFF2-40B4-BE49-F238E27FC236}">
                <a16:creationId xmlns:a16="http://schemas.microsoft.com/office/drawing/2014/main" id="{FD12FF34-A4AD-4762-AE80-5A4595BDA0C9}"/>
              </a:ext>
            </a:extLst>
          </p:cNvPr>
          <p:cNvSpPr>
            <a:spLocks noGrp="1" noChangeArrowheads="1"/>
          </p:cNvSpPr>
          <p:nvPr>
            <p:ph type="sldNum" sz="quarter" idx="10"/>
          </p:nvPr>
        </p:nvSpPr>
        <p:spPr>
          <a:ln/>
        </p:spPr>
        <p:txBody>
          <a:bodyPr/>
          <a:lstStyle>
            <a:lvl1pPr>
              <a:defRPr/>
            </a:lvl1pPr>
          </a:lstStyle>
          <a:p>
            <a:pPr>
              <a:defRPr/>
            </a:pPr>
            <a:fld id="{2A1FAD48-AD1A-C542-AA9F-0B50AE7EC697}" type="slidenum">
              <a:rPr lang="en-US" altLang="en-US"/>
              <a:pPr>
                <a:defRPr/>
              </a:pPr>
              <a:t>‹#›</a:t>
            </a:fld>
            <a:endParaRPr lang="en-US" altLang="en-US"/>
          </a:p>
        </p:txBody>
      </p:sp>
    </p:spTree>
    <p:extLst>
      <p:ext uri="{BB962C8B-B14F-4D97-AF65-F5344CB8AC3E}">
        <p14:creationId xmlns:p14="http://schemas.microsoft.com/office/powerpoint/2010/main" val="2956471038"/>
      </p:ext>
    </p:extLst>
  </p:cSld>
  <p:clrMapOvr>
    <a:masterClrMapping/>
  </p:clrMapOvr>
  <p:transition spd="med">
    <p:zoom/>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a:extLst>
              <a:ext uri="{FF2B5EF4-FFF2-40B4-BE49-F238E27FC236}">
                <a16:creationId xmlns:a16="http://schemas.microsoft.com/office/drawing/2014/main" id="{14947A0F-AE3D-8798-540A-3DC464BF5FEE}"/>
              </a:ext>
            </a:extLst>
          </p:cNvPr>
          <p:cNvSpPr>
            <a:spLocks noGrp="1" noChangeArrowheads="1"/>
          </p:cNvSpPr>
          <p:nvPr>
            <p:ph type="sldNum" sz="quarter" idx="10"/>
          </p:nvPr>
        </p:nvSpPr>
        <p:spPr>
          <a:ln/>
        </p:spPr>
        <p:txBody>
          <a:bodyPr/>
          <a:lstStyle>
            <a:lvl1pPr>
              <a:defRPr/>
            </a:lvl1pPr>
          </a:lstStyle>
          <a:p>
            <a:pPr>
              <a:defRPr/>
            </a:pPr>
            <a:fld id="{7ABAEA98-AA2F-1846-A5A9-73307AF646E2}" type="slidenum">
              <a:rPr lang="en-US" altLang="en-US"/>
              <a:pPr>
                <a:defRPr/>
              </a:pPr>
              <a:t>‹#›</a:t>
            </a:fld>
            <a:endParaRPr lang="en-US" altLang="en-US"/>
          </a:p>
        </p:txBody>
      </p:sp>
    </p:spTree>
    <p:extLst>
      <p:ext uri="{BB962C8B-B14F-4D97-AF65-F5344CB8AC3E}">
        <p14:creationId xmlns:p14="http://schemas.microsoft.com/office/powerpoint/2010/main" val="151107409"/>
      </p:ext>
    </p:extLst>
  </p:cSld>
  <p:clrMapOvr>
    <a:masterClrMapping/>
  </p:clrMapOvr>
  <p:transition spd="med">
    <p:zoom/>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3399FF"/>
            </a:gs>
            <a:gs pos="100000">
              <a:srgbClr val="3399FF"/>
            </a:gs>
          </a:gsLst>
          <a:lin ang="5400000" scaled="1"/>
        </a:gra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A5EE9F0-4B18-C970-1A7C-4FF65E98C6B0}"/>
              </a:ext>
            </a:extLst>
          </p:cNvPr>
          <p:cNvSpPr>
            <a:spLocks noGrp="1" noChangeArrowheads="1"/>
          </p:cNvSpPr>
          <p:nvPr>
            <p:ph type="title"/>
          </p:nvPr>
        </p:nvSpPr>
        <p:spPr bwMode="auto">
          <a:xfrm>
            <a:off x="298450" y="142875"/>
            <a:ext cx="8448675"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2075" tIns="46038" rIns="92075" bIns="46038"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1CCB64A2-6AC2-E561-F9FA-6757F9B56C83}"/>
              </a:ext>
            </a:extLst>
          </p:cNvPr>
          <p:cNvSpPr>
            <a:spLocks noGrp="1" noChangeArrowheads="1"/>
          </p:cNvSpPr>
          <p:nvPr>
            <p:ph type="body" idx="1"/>
          </p:nvPr>
        </p:nvSpPr>
        <p:spPr bwMode="auto">
          <a:xfrm>
            <a:off x="346075" y="1104900"/>
            <a:ext cx="8450263" cy="511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2075" tIns="46038" rIns="92075" bIns="46038"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AD32446A-F3E4-19C2-451C-B281502122E8}"/>
              </a:ext>
            </a:extLst>
          </p:cNvPr>
          <p:cNvSpPr>
            <a:spLocks noChangeArrowheads="1"/>
          </p:cNvSpPr>
          <p:nvPr/>
        </p:nvSpPr>
        <p:spPr bwMode="auto">
          <a:xfrm>
            <a:off x="311150" y="800100"/>
            <a:ext cx="8467725" cy="76200"/>
          </a:xfrm>
          <a:prstGeom prst="rect">
            <a:avLst/>
          </a:prstGeom>
          <a:solidFill>
            <a:srgbClr val="0000FF"/>
          </a:solidFill>
          <a:ln>
            <a:noFill/>
          </a:ln>
        </p:spPr>
        <p:txBody>
          <a:bodyPr wrap="none" anchor="ctr"/>
          <a:lstStyle>
            <a:lvl1pPr algn="r">
              <a:defRPr sz="2000">
                <a:solidFill>
                  <a:schemeClr val="tx1"/>
                </a:solidFill>
                <a:latin typeface="Arial" panose="020B0604020202020204" pitchFamily="34" charset="0"/>
                <a:ea typeface="ＭＳ Ｐゴシック" panose="020B0600070205080204" pitchFamily="34" charset="-128"/>
              </a:defRPr>
            </a:lvl1pPr>
            <a:lvl2pPr marL="742950" indent="-285750" algn="r">
              <a:defRPr sz="2000">
                <a:solidFill>
                  <a:schemeClr val="tx1"/>
                </a:solidFill>
                <a:latin typeface="Arial" panose="020B0604020202020204" pitchFamily="34" charset="0"/>
                <a:ea typeface="ＭＳ Ｐゴシック" panose="020B0600070205080204" pitchFamily="34" charset="-128"/>
              </a:defRPr>
            </a:lvl2pPr>
            <a:lvl3pPr marL="1143000" indent="-228600" algn="r">
              <a:defRPr sz="2000">
                <a:solidFill>
                  <a:schemeClr val="tx1"/>
                </a:solidFill>
                <a:latin typeface="Arial" panose="020B0604020202020204" pitchFamily="34" charset="0"/>
                <a:ea typeface="ＭＳ Ｐゴシック" panose="020B0600070205080204" pitchFamily="34" charset="-128"/>
              </a:defRPr>
            </a:lvl3pPr>
            <a:lvl4pPr marL="1600200" indent="-228600" algn="r">
              <a:defRPr sz="2000">
                <a:solidFill>
                  <a:schemeClr val="tx1"/>
                </a:solidFill>
                <a:latin typeface="Arial" panose="020B0604020202020204" pitchFamily="34" charset="0"/>
                <a:ea typeface="ＭＳ Ｐゴシック" panose="020B0600070205080204" pitchFamily="34" charset="-128"/>
              </a:defRPr>
            </a:lvl4pPr>
            <a:lvl5pPr marL="2057400" indent="-228600" algn="r">
              <a:defRPr sz="2000">
                <a:solidFill>
                  <a:schemeClr val="tx1"/>
                </a:solidFill>
                <a:latin typeface="Arial" panose="020B0604020202020204" pitchFamily="34" charset="0"/>
                <a:ea typeface="ＭＳ Ｐゴシック" panose="020B0600070205080204" pitchFamily="34" charset="-128"/>
              </a:defRPr>
            </a:lvl5pPr>
            <a:lvl6pPr marL="2514600" indent="-228600" algn="r"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algn="r"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algn="r"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algn="r"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pPr>
              <a:defRPr/>
            </a:pPr>
            <a:endParaRPr lang="en-US" altLang="en-US"/>
          </a:p>
        </p:txBody>
      </p:sp>
      <p:sp>
        <p:nvSpPr>
          <p:cNvPr id="13317" name="Rectangle 5">
            <a:extLst>
              <a:ext uri="{FF2B5EF4-FFF2-40B4-BE49-F238E27FC236}">
                <a16:creationId xmlns:a16="http://schemas.microsoft.com/office/drawing/2014/main" id="{4753589E-A027-124E-1B65-0A0D79C767AE}"/>
              </a:ext>
            </a:extLst>
          </p:cNvPr>
          <p:cNvSpPr>
            <a:spLocks noGrp="1" noChangeArrowheads="1"/>
          </p:cNvSpPr>
          <p:nvPr>
            <p:ph type="sldNum" sz="quarter" idx="4"/>
          </p:nvPr>
        </p:nvSpPr>
        <p:spPr bwMode="auto">
          <a:xfrm>
            <a:off x="3571875" y="6529388"/>
            <a:ext cx="1905000" cy="457200"/>
          </a:xfrm>
          <a:prstGeom prst="rect">
            <a:avLst/>
          </a:prstGeom>
          <a:noFill/>
          <a:ln>
            <a:noFill/>
          </a:ln>
          <a:effectLst/>
        </p:spPr>
        <p:txBody>
          <a:bodyPr vert="horz" wrap="none" lIns="92075" tIns="46038" rIns="92075" bIns="46038" numCol="1" anchor="ctr" anchorCtr="0" compatLnSpc="1">
            <a:prstTxWarp prst="textNoShape">
              <a:avLst/>
            </a:prstTxWarp>
          </a:bodyPr>
          <a:lstStyle>
            <a:lvl1pPr algn="ctr">
              <a:defRPr sz="800">
                <a:solidFill>
                  <a:schemeClr val="bg1"/>
                </a:solidFill>
                <a:effectLst>
                  <a:outerShdw blurRad="38100" dist="38100" dir="2700000" algn="tl">
                    <a:srgbClr val="000000"/>
                  </a:outerShdw>
                </a:effectLst>
              </a:defRPr>
            </a:lvl1pPr>
          </a:lstStyle>
          <a:p>
            <a:pPr>
              <a:defRPr/>
            </a:pPr>
            <a:fld id="{395D14DE-62EC-C044-8DA3-D9AF05B3FAE6}"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866" r:id="rId1"/>
    <p:sldLayoutId id="2147483856" r:id="rId2"/>
    <p:sldLayoutId id="2147483857" r:id="rId3"/>
    <p:sldLayoutId id="2147483858" r:id="rId4"/>
    <p:sldLayoutId id="2147483859" r:id="rId5"/>
    <p:sldLayoutId id="2147483860" r:id="rId6"/>
    <p:sldLayoutId id="2147483861" r:id="rId7"/>
    <p:sldLayoutId id="2147483862" r:id="rId8"/>
    <p:sldLayoutId id="2147483863" r:id="rId9"/>
    <p:sldLayoutId id="2147483864" r:id="rId10"/>
    <p:sldLayoutId id="2147483865" r:id="rId11"/>
  </p:sldLayoutIdLst>
  <p:transition spd="med">
    <p:zoom/>
  </p:transition>
  <p:hf hdr="0" ftr="0" dt="0"/>
  <p:txStyles>
    <p:titleStyle>
      <a:lvl1pPr algn="l" rtl="0" eaLnBrk="0" fontAlgn="base" hangingPunct="0">
        <a:lnSpc>
          <a:spcPct val="90000"/>
        </a:lnSpc>
        <a:spcBef>
          <a:spcPct val="0"/>
        </a:spcBef>
        <a:spcAft>
          <a:spcPct val="0"/>
        </a:spcAft>
        <a:defRPr sz="2400" b="1">
          <a:solidFill>
            <a:srgbClr val="FFCC00"/>
          </a:solidFill>
          <a:latin typeface="+mj-lt"/>
          <a:ea typeface="+mj-ea"/>
          <a:cs typeface="ＭＳ Ｐゴシック" charset="0"/>
        </a:defRPr>
      </a:lvl1pPr>
      <a:lvl2pPr algn="l" rtl="0" eaLnBrk="0" fontAlgn="base" hangingPunct="0">
        <a:lnSpc>
          <a:spcPct val="90000"/>
        </a:lnSpc>
        <a:spcBef>
          <a:spcPct val="0"/>
        </a:spcBef>
        <a:spcAft>
          <a:spcPct val="0"/>
        </a:spcAft>
        <a:defRPr sz="2400" b="1">
          <a:solidFill>
            <a:srgbClr val="FFCC00"/>
          </a:solidFill>
          <a:latin typeface="Arial" charset="0"/>
          <a:ea typeface="ＭＳ Ｐゴシック" charset="0"/>
          <a:cs typeface="ＭＳ Ｐゴシック" charset="0"/>
        </a:defRPr>
      </a:lvl2pPr>
      <a:lvl3pPr algn="l" rtl="0" eaLnBrk="0" fontAlgn="base" hangingPunct="0">
        <a:lnSpc>
          <a:spcPct val="90000"/>
        </a:lnSpc>
        <a:spcBef>
          <a:spcPct val="0"/>
        </a:spcBef>
        <a:spcAft>
          <a:spcPct val="0"/>
        </a:spcAft>
        <a:defRPr sz="2400" b="1">
          <a:solidFill>
            <a:srgbClr val="FFCC00"/>
          </a:solidFill>
          <a:latin typeface="Arial" charset="0"/>
          <a:ea typeface="ＭＳ Ｐゴシック" charset="0"/>
          <a:cs typeface="ＭＳ Ｐゴシック" charset="0"/>
        </a:defRPr>
      </a:lvl3pPr>
      <a:lvl4pPr algn="l" rtl="0" eaLnBrk="0" fontAlgn="base" hangingPunct="0">
        <a:lnSpc>
          <a:spcPct val="90000"/>
        </a:lnSpc>
        <a:spcBef>
          <a:spcPct val="0"/>
        </a:spcBef>
        <a:spcAft>
          <a:spcPct val="0"/>
        </a:spcAft>
        <a:defRPr sz="2400" b="1">
          <a:solidFill>
            <a:srgbClr val="FFCC00"/>
          </a:solidFill>
          <a:latin typeface="Arial" charset="0"/>
          <a:ea typeface="ＭＳ Ｐゴシック" charset="0"/>
          <a:cs typeface="ＭＳ Ｐゴシック" charset="0"/>
        </a:defRPr>
      </a:lvl4pPr>
      <a:lvl5pPr algn="l" rtl="0" eaLnBrk="0" fontAlgn="base" hangingPunct="0">
        <a:lnSpc>
          <a:spcPct val="90000"/>
        </a:lnSpc>
        <a:spcBef>
          <a:spcPct val="0"/>
        </a:spcBef>
        <a:spcAft>
          <a:spcPct val="0"/>
        </a:spcAft>
        <a:defRPr sz="2400" b="1">
          <a:solidFill>
            <a:srgbClr val="FFCC00"/>
          </a:solidFill>
          <a:latin typeface="Arial" charset="0"/>
          <a:ea typeface="ＭＳ Ｐゴシック" charset="0"/>
          <a:cs typeface="ＭＳ Ｐゴシック" charset="0"/>
        </a:defRPr>
      </a:lvl5pPr>
      <a:lvl6pPr marL="457200" algn="l" rtl="0" eaLnBrk="0" fontAlgn="base" hangingPunct="0">
        <a:lnSpc>
          <a:spcPct val="90000"/>
        </a:lnSpc>
        <a:spcBef>
          <a:spcPct val="0"/>
        </a:spcBef>
        <a:spcAft>
          <a:spcPct val="0"/>
        </a:spcAft>
        <a:defRPr sz="2400" b="1">
          <a:solidFill>
            <a:srgbClr val="FFCC00"/>
          </a:solidFill>
          <a:latin typeface="Arial" charset="0"/>
          <a:ea typeface="ＭＳ Ｐゴシック" charset="0"/>
        </a:defRPr>
      </a:lvl6pPr>
      <a:lvl7pPr marL="914400" algn="l" rtl="0" eaLnBrk="0" fontAlgn="base" hangingPunct="0">
        <a:lnSpc>
          <a:spcPct val="90000"/>
        </a:lnSpc>
        <a:spcBef>
          <a:spcPct val="0"/>
        </a:spcBef>
        <a:spcAft>
          <a:spcPct val="0"/>
        </a:spcAft>
        <a:defRPr sz="2400" b="1">
          <a:solidFill>
            <a:srgbClr val="FFCC00"/>
          </a:solidFill>
          <a:latin typeface="Arial" charset="0"/>
          <a:ea typeface="ＭＳ Ｐゴシック" charset="0"/>
        </a:defRPr>
      </a:lvl7pPr>
      <a:lvl8pPr marL="1371600" algn="l" rtl="0" eaLnBrk="0" fontAlgn="base" hangingPunct="0">
        <a:lnSpc>
          <a:spcPct val="90000"/>
        </a:lnSpc>
        <a:spcBef>
          <a:spcPct val="0"/>
        </a:spcBef>
        <a:spcAft>
          <a:spcPct val="0"/>
        </a:spcAft>
        <a:defRPr sz="2400" b="1">
          <a:solidFill>
            <a:srgbClr val="FFCC00"/>
          </a:solidFill>
          <a:latin typeface="Arial" charset="0"/>
          <a:ea typeface="ＭＳ Ｐゴシック" charset="0"/>
        </a:defRPr>
      </a:lvl8pPr>
      <a:lvl9pPr marL="1828800" algn="l" rtl="0" eaLnBrk="0" fontAlgn="base" hangingPunct="0">
        <a:lnSpc>
          <a:spcPct val="90000"/>
        </a:lnSpc>
        <a:spcBef>
          <a:spcPct val="0"/>
        </a:spcBef>
        <a:spcAft>
          <a:spcPct val="0"/>
        </a:spcAft>
        <a:defRPr sz="2400" b="1">
          <a:solidFill>
            <a:srgbClr val="FFCC00"/>
          </a:solidFill>
          <a:latin typeface="Arial" charset="0"/>
          <a:ea typeface="ＭＳ Ｐゴシック" charset="0"/>
        </a:defRPr>
      </a:lvl9pPr>
    </p:titleStyle>
    <p:bodyStyle>
      <a:lvl1pPr marL="342900" indent="-342900" algn="l" rtl="0" eaLnBrk="0" fontAlgn="base" hangingPunct="0">
        <a:spcBef>
          <a:spcPct val="55000"/>
        </a:spcBef>
        <a:spcAft>
          <a:spcPct val="0"/>
        </a:spcAft>
        <a:buClr>
          <a:srgbClr val="FFCC00"/>
        </a:buClr>
        <a:buChar char="•"/>
        <a:defRPr>
          <a:solidFill>
            <a:schemeClr val="bg1"/>
          </a:solidFill>
          <a:latin typeface="+mn-lt"/>
          <a:ea typeface="+mn-ea"/>
          <a:cs typeface="ＭＳ Ｐゴシック" charset="0"/>
        </a:defRPr>
      </a:lvl1pPr>
      <a:lvl2pPr marL="742950" indent="-285750" algn="l" rtl="0" eaLnBrk="0" fontAlgn="base" hangingPunct="0">
        <a:spcBef>
          <a:spcPct val="55000"/>
        </a:spcBef>
        <a:spcAft>
          <a:spcPct val="0"/>
        </a:spcAft>
        <a:buClr>
          <a:srgbClr val="FFCC00"/>
        </a:buClr>
        <a:buChar char="–"/>
        <a:defRPr sz="1600">
          <a:solidFill>
            <a:schemeClr val="bg1"/>
          </a:solidFill>
          <a:latin typeface="+mn-lt"/>
          <a:ea typeface="+mn-ea"/>
        </a:defRPr>
      </a:lvl2pPr>
      <a:lvl3pPr marL="1143000" indent="-228600" algn="l" rtl="0" eaLnBrk="0" fontAlgn="base" hangingPunct="0">
        <a:spcBef>
          <a:spcPct val="55000"/>
        </a:spcBef>
        <a:spcAft>
          <a:spcPct val="0"/>
        </a:spcAft>
        <a:buClr>
          <a:srgbClr val="FFCC00"/>
        </a:buClr>
        <a:buChar char="•"/>
        <a:defRPr sz="1400">
          <a:solidFill>
            <a:schemeClr val="bg1"/>
          </a:solidFill>
          <a:latin typeface="+mn-lt"/>
          <a:ea typeface="+mn-ea"/>
        </a:defRPr>
      </a:lvl3pPr>
      <a:lvl4pPr marL="1600200" indent="-228600" algn="l" rtl="0" eaLnBrk="0" fontAlgn="base" hangingPunct="0">
        <a:spcBef>
          <a:spcPct val="55000"/>
        </a:spcBef>
        <a:spcAft>
          <a:spcPct val="0"/>
        </a:spcAft>
        <a:buClr>
          <a:srgbClr val="FFCC00"/>
        </a:buClr>
        <a:buChar char="–"/>
        <a:defRPr sz="1200">
          <a:solidFill>
            <a:schemeClr val="bg1"/>
          </a:solidFill>
          <a:latin typeface="+mn-lt"/>
          <a:ea typeface="+mn-ea"/>
        </a:defRPr>
      </a:lvl4pPr>
      <a:lvl5pPr marL="2057400" indent="-228600" algn="l" rtl="0" eaLnBrk="0" fontAlgn="base" hangingPunct="0">
        <a:spcBef>
          <a:spcPct val="55000"/>
        </a:spcBef>
        <a:spcAft>
          <a:spcPct val="0"/>
        </a:spcAft>
        <a:buClr>
          <a:srgbClr val="FFCC00"/>
        </a:buClr>
        <a:buChar char="•"/>
        <a:defRPr sz="1000">
          <a:solidFill>
            <a:schemeClr val="bg1"/>
          </a:solidFill>
          <a:latin typeface="+mn-lt"/>
          <a:ea typeface="+mn-ea"/>
        </a:defRPr>
      </a:lvl5pPr>
      <a:lvl6pPr marL="2514600" indent="-228600" algn="l" rtl="0" eaLnBrk="0" fontAlgn="base" hangingPunct="0">
        <a:spcBef>
          <a:spcPct val="55000"/>
        </a:spcBef>
        <a:spcAft>
          <a:spcPct val="0"/>
        </a:spcAft>
        <a:buClr>
          <a:srgbClr val="FFCC00"/>
        </a:buClr>
        <a:buChar char="•"/>
        <a:defRPr sz="1000">
          <a:solidFill>
            <a:schemeClr val="bg1"/>
          </a:solidFill>
          <a:latin typeface="+mn-lt"/>
          <a:ea typeface="+mn-ea"/>
        </a:defRPr>
      </a:lvl6pPr>
      <a:lvl7pPr marL="2971800" indent="-228600" algn="l" rtl="0" eaLnBrk="0" fontAlgn="base" hangingPunct="0">
        <a:spcBef>
          <a:spcPct val="55000"/>
        </a:spcBef>
        <a:spcAft>
          <a:spcPct val="0"/>
        </a:spcAft>
        <a:buClr>
          <a:srgbClr val="FFCC00"/>
        </a:buClr>
        <a:buChar char="•"/>
        <a:defRPr sz="1000">
          <a:solidFill>
            <a:schemeClr val="bg1"/>
          </a:solidFill>
          <a:latin typeface="+mn-lt"/>
          <a:ea typeface="+mn-ea"/>
        </a:defRPr>
      </a:lvl7pPr>
      <a:lvl8pPr marL="3429000" indent="-228600" algn="l" rtl="0" eaLnBrk="0" fontAlgn="base" hangingPunct="0">
        <a:spcBef>
          <a:spcPct val="55000"/>
        </a:spcBef>
        <a:spcAft>
          <a:spcPct val="0"/>
        </a:spcAft>
        <a:buClr>
          <a:srgbClr val="FFCC00"/>
        </a:buClr>
        <a:buChar char="•"/>
        <a:defRPr sz="1000">
          <a:solidFill>
            <a:schemeClr val="bg1"/>
          </a:solidFill>
          <a:latin typeface="+mn-lt"/>
          <a:ea typeface="+mn-ea"/>
        </a:defRPr>
      </a:lvl8pPr>
      <a:lvl9pPr marL="3886200" indent="-228600" algn="l" rtl="0" eaLnBrk="0" fontAlgn="base" hangingPunct="0">
        <a:spcBef>
          <a:spcPct val="55000"/>
        </a:spcBef>
        <a:spcAft>
          <a:spcPct val="0"/>
        </a:spcAft>
        <a:buClr>
          <a:srgbClr val="FFCC00"/>
        </a:buClr>
        <a:buChar char="•"/>
        <a:defRPr sz="1000">
          <a:solidFill>
            <a:schemeClr val="bg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oleObject" Target="../embeddings/oleObject1.bin"/><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home.rmci.net/alphae/419coal/"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en.wikipedia.org/wiki/Antivirus_software"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hyperlink" Target="http://en.wikipedia.org/wiki/Spyware_removal_software"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www.youtube.com/watch?v=Y4mnIwtIWB4&amp;feature=fvwrel"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hyperlink" Target="http://www.bofa.com/" TargetMode="Externa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hyperlink" Target="http://vimeo.com/25118844"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hyperlink" Target="https://www.google.com/imgres?imgurl=https%3A%2F%2Fcdn.foodlogistics.com%2Ffiles%2Fbase%2Facbm%2Ffl%2Fimage%2F2016%2F08%2F960w%2FMaerskLine.57ab433e50082.jpg&amp;imgrefurl=https%3A%2F%2Fwww.foodlogistics.com%2Fsustainability%2Fnews%2F12277711%2Fport-of-la-long-beach-and-maersk-line-collaborate-to-study-container-ship-emissions&amp;docid=JSlUwLPgx7oEsM&amp;tbnid=5F2B9tQK1K1kDM%3A&amp;vet=10ahUKEwj6zs2mrYvlAhVE11kKHe0NBgAQMwiNASgxMDE..i&amp;w=960&amp;h=535&amp;bih=554&amp;biw=1152&amp;q=picture%20of%20Maersk%20container%20ship&amp;ved=0ahUKEwj6zs2mrYvlAhVE11kKHe0NBgAQMwiNASgxMDE&amp;iact=mrc&amp;uact=8" TargetMode="External"/><Relationship Id="rId1" Type="http://schemas.openxmlformats.org/officeDocument/2006/relationships/slideLayout" Target="../slideLayouts/slideLayout2.xml"/><Relationship Id="rId4" Type="http://schemas.openxmlformats.org/officeDocument/2006/relationships/hyperlink" Target="https://www.wired.com/story/notpetya-cyberattack-ukraine-russia-code-crashed-the-world/" TargetMode="External"/></Relationships>
</file>

<file path=ppt/slides/_rels/slide33.xml.rels><?xml version="1.0" encoding="UTF-8" standalone="yes"?>
<Relationships xmlns="http://schemas.openxmlformats.org/package/2006/relationships"><Relationship Id="rId2" Type="http://schemas.openxmlformats.org/officeDocument/2006/relationships/hyperlink" Target="https://www.businessinsider.com/solarwinds-hack-explained-government-agencies-cyber-security-2020-12"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s://www.youtube.com/watch?v=kPJrflmFjdw"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1970" name="Rectangle 2">
            <a:extLst>
              <a:ext uri="{FF2B5EF4-FFF2-40B4-BE49-F238E27FC236}">
                <a16:creationId xmlns:a16="http://schemas.microsoft.com/office/drawing/2014/main" id="{F1741F90-81E0-8D3A-E100-326B65D6F84E}"/>
              </a:ext>
            </a:extLst>
          </p:cNvPr>
          <p:cNvSpPr>
            <a:spLocks noGrp="1" noChangeArrowheads="1"/>
          </p:cNvSpPr>
          <p:nvPr>
            <p:ph type="ctrTitle"/>
          </p:nvPr>
        </p:nvSpPr>
        <p:spPr>
          <a:xfrm>
            <a:off x="350838" y="296863"/>
            <a:ext cx="7772400" cy="1557337"/>
          </a:xfrm>
        </p:spPr>
        <p:txBody>
          <a:bodyPr/>
          <a:lstStyle/>
          <a:p>
            <a:pPr algn="ctr">
              <a:defRPr/>
            </a:pPr>
            <a:r>
              <a:rPr lang="en-US" dirty="0">
                <a:cs typeface="+mj-cs"/>
              </a:rPr>
              <a:t>	          Lecture 10</a:t>
            </a:r>
            <a:br>
              <a:rPr lang="en-US" dirty="0">
                <a:cs typeface="+mj-cs"/>
              </a:rPr>
            </a:br>
            <a:r>
              <a:rPr lang="en-US" dirty="0">
                <a:cs typeface="+mj-cs"/>
              </a:rPr>
              <a:t>            CYBER SECURITY</a:t>
            </a:r>
            <a:r>
              <a:rPr lang="en-US" sz="2800" dirty="0">
                <a:cs typeface="+mj-cs"/>
              </a:rPr>
              <a:t>, Part II</a:t>
            </a:r>
            <a:br>
              <a:rPr lang="en-US" sz="2800" dirty="0">
                <a:cs typeface="+mj-cs"/>
              </a:rPr>
            </a:br>
            <a:r>
              <a:rPr lang="en-US" sz="2800" dirty="0">
                <a:cs typeface="+mj-cs"/>
              </a:rPr>
              <a:t>          Malware and Scams</a:t>
            </a:r>
          </a:p>
        </p:txBody>
      </p:sp>
      <p:sp>
        <p:nvSpPr>
          <p:cNvPr id="851971" name="Rectangle 3">
            <a:extLst>
              <a:ext uri="{FF2B5EF4-FFF2-40B4-BE49-F238E27FC236}">
                <a16:creationId xmlns:a16="http://schemas.microsoft.com/office/drawing/2014/main" id="{BCC55A62-DADA-F764-0C69-2D5061D95789}"/>
              </a:ext>
            </a:extLst>
          </p:cNvPr>
          <p:cNvSpPr>
            <a:spLocks noGrp="1" noChangeArrowheads="1"/>
          </p:cNvSpPr>
          <p:nvPr>
            <p:ph type="subTitle" idx="1"/>
          </p:nvPr>
        </p:nvSpPr>
        <p:spPr/>
        <p:txBody>
          <a:bodyPr/>
          <a:lstStyle/>
          <a:p>
            <a:pPr>
              <a:defRPr/>
            </a:pPr>
            <a:endParaRPr lang="en-US" sz="2400" dirty="0">
              <a:cs typeface="+mn-cs"/>
            </a:endParaRPr>
          </a:p>
        </p:txBody>
      </p:sp>
      <p:pic>
        <p:nvPicPr>
          <p:cNvPr id="14339" name="Picture 2">
            <a:extLst>
              <a:ext uri="{FF2B5EF4-FFF2-40B4-BE49-F238E27FC236}">
                <a16:creationId xmlns:a16="http://schemas.microsoft.com/office/drawing/2014/main" id="{8A654787-4F5A-9C27-CB76-26470CE6F72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852738" y="2006600"/>
            <a:ext cx="4030662" cy="401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zoom/>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0C9F9C97-A150-EC53-3091-73290084AE4F}"/>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90076ADC-89DB-3E4A-9876-7C73890C9B83}" type="slidenum">
              <a:rPr lang="en-US" altLang="en-US" smtClean="0"/>
              <a:pPr>
                <a:spcBef>
                  <a:spcPct val="0"/>
                </a:spcBef>
                <a:buClrTx/>
                <a:buFontTx/>
                <a:buNone/>
                <a:defRPr/>
              </a:pPr>
              <a:t>10</a:t>
            </a:fld>
            <a:endParaRPr lang="en-US" altLang="en-US"/>
          </a:p>
        </p:txBody>
      </p:sp>
      <p:sp>
        <p:nvSpPr>
          <p:cNvPr id="859138" name="Rectangle 2">
            <a:extLst>
              <a:ext uri="{FF2B5EF4-FFF2-40B4-BE49-F238E27FC236}">
                <a16:creationId xmlns:a16="http://schemas.microsoft.com/office/drawing/2014/main" id="{FDFF4145-F9FC-F7C5-A0F2-45D695967C21}"/>
              </a:ext>
            </a:extLst>
          </p:cNvPr>
          <p:cNvSpPr>
            <a:spLocks noGrp="1" noChangeArrowheads="1"/>
          </p:cNvSpPr>
          <p:nvPr>
            <p:ph type="title"/>
          </p:nvPr>
        </p:nvSpPr>
        <p:spPr/>
        <p:txBody>
          <a:bodyPr/>
          <a:lstStyle/>
          <a:p>
            <a:pPr>
              <a:defRPr/>
            </a:pPr>
            <a:r>
              <a:rPr lang="en-US">
                <a:cs typeface="+mj-cs"/>
              </a:rPr>
              <a:t>Types of Viruses</a:t>
            </a:r>
          </a:p>
        </p:txBody>
      </p:sp>
      <p:sp>
        <p:nvSpPr>
          <p:cNvPr id="859139" name="Rectangle 3">
            <a:extLst>
              <a:ext uri="{FF2B5EF4-FFF2-40B4-BE49-F238E27FC236}">
                <a16:creationId xmlns:a16="http://schemas.microsoft.com/office/drawing/2014/main" id="{2A531FAD-C7AF-881F-04C1-84810E1A7718}"/>
              </a:ext>
            </a:extLst>
          </p:cNvPr>
          <p:cNvSpPr>
            <a:spLocks noGrp="1" noChangeArrowheads="1"/>
          </p:cNvSpPr>
          <p:nvPr>
            <p:ph type="body" idx="1"/>
          </p:nvPr>
        </p:nvSpPr>
        <p:spPr>
          <a:xfrm>
            <a:off x="346075" y="1104900"/>
            <a:ext cx="8450263" cy="4676775"/>
          </a:xfrm>
        </p:spPr>
        <p:txBody>
          <a:bodyPr/>
          <a:lstStyle/>
          <a:p>
            <a:pPr>
              <a:defRPr/>
            </a:pPr>
            <a:r>
              <a:rPr lang="en-US" sz="2000" b="1" dirty="0">
                <a:solidFill>
                  <a:srgbClr val="FF0000"/>
                </a:solidFill>
                <a:cs typeface="+mn-cs"/>
              </a:rPr>
              <a:t>Boot Sector Viruses</a:t>
            </a:r>
            <a:endParaRPr lang="en-US" sz="2000" dirty="0">
              <a:solidFill>
                <a:srgbClr val="FF0000"/>
              </a:solidFill>
              <a:cs typeface="+mn-cs"/>
            </a:endParaRPr>
          </a:p>
          <a:p>
            <a:pPr lvl="1">
              <a:defRPr/>
            </a:pPr>
            <a:r>
              <a:rPr lang="en-US" sz="2400" b="1" dirty="0"/>
              <a:t>These viruses infect the boot track of the disk drive when the machine is booted up</a:t>
            </a:r>
          </a:p>
          <a:p>
            <a:pPr lvl="1">
              <a:defRPr/>
            </a:pPr>
            <a:r>
              <a:rPr lang="en-US" sz="2400" b="1" dirty="0"/>
              <a:t>By altering the  boot drive, the virus can render the machine inoperable</a:t>
            </a:r>
          </a:p>
          <a:p>
            <a:pPr lvl="1">
              <a:defRPr/>
            </a:pPr>
            <a:r>
              <a:rPr lang="en-US" sz="2400" b="1" dirty="0"/>
              <a:t>Michelangelo was a famous boot sector virus that launches on computers on March 6</a:t>
            </a:r>
            <a:r>
              <a:rPr lang="en-US" sz="2400" b="1" baseline="30000" dirty="0"/>
              <a:t>th</a:t>
            </a:r>
            <a:r>
              <a:rPr lang="en-US" sz="2400" b="1" dirty="0"/>
              <a:t> and puts the infected machines out of service</a:t>
            </a:r>
          </a:p>
          <a:p>
            <a:pPr lvl="1">
              <a:defRPr/>
            </a:pPr>
            <a:r>
              <a:rPr lang="en-US" sz="2400" b="1" dirty="0"/>
              <a:t>On March 6, 1992 there was almost hysteria about the effect that this virus would have on all the PCs installed worldwide</a:t>
            </a:r>
            <a:r>
              <a:rPr lang="en-US" sz="2000" dirty="0"/>
              <a:t>	</a:t>
            </a:r>
          </a:p>
        </p:txBody>
      </p:sp>
    </p:spTree>
  </p:cSld>
  <p:clrMapOvr>
    <a:masterClrMapping/>
  </p:clrMapOvr>
  <p:transition spd="med">
    <p:zoom/>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5FE38C2C-907C-EB1B-C136-72D2EEE8FB35}"/>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18290D92-314B-3D41-AEF2-030690FEB1F2}" type="slidenum">
              <a:rPr lang="en-US" altLang="en-US" smtClean="0"/>
              <a:pPr>
                <a:spcBef>
                  <a:spcPct val="0"/>
                </a:spcBef>
                <a:buClrTx/>
                <a:buFontTx/>
                <a:buNone/>
                <a:defRPr/>
              </a:pPr>
              <a:t>11</a:t>
            </a:fld>
            <a:endParaRPr lang="en-US" altLang="en-US"/>
          </a:p>
        </p:txBody>
      </p:sp>
      <p:sp>
        <p:nvSpPr>
          <p:cNvPr id="836610" name="Rectangle 2">
            <a:extLst>
              <a:ext uri="{FF2B5EF4-FFF2-40B4-BE49-F238E27FC236}">
                <a16:creationId xmlns:a16="http://schemas.microsoft.com/office/drawing/2014/main" id="{5EE351D8-C8FE-5C68-BA4E-D7D9084F1C6A}"/>
              </a:ext>
            </a:extLst>
          </p:cNvPr>
          <p:cNvSpPr>
            <a:spLocks noGrp="1" noChangeArrowheads="1"/>
          </p:cNvSpPr>
          <p:nvPr>
            <p:ph type="title"/>
          </p:nvPr>
        </p:nvSpPr>
        <p:spPr/>
        <p:txBody>
          <a:bodyPr/>
          <a:lstStyle/>
          <a:p>
            <a:pPr>
              <a:defRPr/>
            </a:pPr>
            <a:r>
              <a:rPr lang="en-US">
                <a:cs typeface="+mj-cs"/>
              </a:rPr>
              <a:t>				</a:t>
            </a:r>
            <a:r>
              <a:rPr lang="en-US" sz="2800">
                <a:cs typeface="+mj-cs"/>
              </a:rPr>
              <a:t>Worms</a:t>
            </a:r>
            <a:endParaRPr lang="en-US">
              <a:cs typeface="+mj-cs"/>
            </a:endParaRPr>
          </a:p>
        </p:txBody>
      </p:sp>
      <p:sp>
        <p:nvSpPr>
          <p:cNvPr id="33795" name="Rectangle 3">
            <a:extLst>
              <a:ext uri="{FF2B5EF4-FFF2-40B4-BE49-F238E27FC236}">
                <a16:creationId xmlns:a16="http://schemas.microsoft.com/office/drawing/2014/main" id="{BAD974F3-E8D6-CAF1-C383-A03494E88C5C}"/>
              </a:ext>
            </a:extLst>
          </p:cNvPr>
          <p:cNvSpPr>
            <a:spLocks noGrp="1" noChangeArrowheads="1"/>
          </p:cNvSpPr>
          <p:nvPr>
            <p:ph type="body" idx="1"/>
          </p:nvPr>
        </p:nvSpPr>
        <p:spPr>
          <a:xfrm>
            <a:off x="346075" y="871538"/>
            <a:ext cx="8448675" cy="5657850"/>
          </a:xfrm>
        </p:spPr>
        <p:txBody>
          <a:bodyPr/>
          <a:lstStyle/>
          <a:p>
            <a:r>
              <a:rPr lang="en-US" altLang="en-US" sz="2400"/>
              <a:t>Responsible for today</a:t>
            </a:r>
            <a:r>
              <a:rPr lang="ja-JP" altLang="en-US" sz="2400"/>
              <a:t>’</a:t>
            </a:r>
            <a:r>
              <a:rPr lang="en-US" altLang="ja-JP" sz="2400"/>
              <a:t>s most widespread attacks and sometimes confused with Viruses</a:t>
            </a:r>
          </a:p>
          <a:p>
            <a:r>
              <a:rPr lang="en-US" altLang="en-US" sz="2400"/>
              <a:t>Unlike viruses, worms are designed to self replicate and automatically spread themselves from system to system using the network connections</a:t>
            </a:r>
          </a:p>
          <a:p>
            <a:r>
              <a:rPr lang="en-US" altLang="en-US" sz="2400"/>
              <a:t>Worms usually use email as their carrier method since email is such a popular application </a:t>
            </a:r>
          </a:p>
          <a:p>
            <a:r>
              <a:rPr lang="en-US" altLang="en-US" sz="2400"/>
              <a:t>Some worms mail themselves to everyone listed in your address book as an efficient replication mechanism</a:t>
            </a:r>
          </a:p>
          <a:p>
            <a:r>
              <a:rPr lang="en-US" altLang="en-US" sz="2400"/>
              <a:t>The Anna-Kournikova.jpg.vbs worm did over $80 million worth of damage because people couldn</a:t>
            </a:r>
            <a:r>
              <a:rPr lang="ja-JP" altLang="en-US" sz="2400"/>
              <a:t>’</a:t>
            </a:r>
            <a:r>
              <a:rPr lang="en-US" altLang="ja-JP" sz="2400"/>
              <a:t>t resist the temptation of seeing a revealing photo of her</a:t>
            </a:r>
          </a:p>
          <a:p>
            <a:endParaRPr lang="en-US" altLang="en-US" sz="2000"/>
          </a:p>
        </p:txBody>
      </p:sp>
    </p:spTree>
  </p:cSld>
  <p:clrMapOvr>
    <a:masterClrMapping/>
  </p:clrMapOvr>
  <p:transition spd="med">
    <p:zoom/>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611DE32-0C0E-E8B3-BD15-3E74D551CECF}"/>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BFAD8F7A-6C46-4E4D-ABEF-D04C2CF16877}" type="slidenum">
              <a:rPr lang="en-US" altLang="en-US" smtClean="0"/>
              <a:pPr>
                <a:spcBef>
                  <a:spcPct val="0"/>
                </a:spcBef>
                <a:buClrTx/>
                <a:buFontTx/>
                <a:buNone/>
                <a:defRPr/>
              </a:pPr>
              <a:t>12</a:t>
            </a:fld>
            <a:endParaRPr lang="en-US" altLang="en-US"/>
          </a:p>
        </p:txBody>
      </p:sp>
      <p:graphicFrame>
        <p:nvGraphicFramePr>
          <p:cNvPr id="35842" name="Object 2">
            <a:extLst>
              <a:ext uri="{FF2B5EF4-FFF2-40B4-BE49-F238E27FC236}">
                <a16:creationId xmlns:a16="http://schemas.microsoft.com/office/drawing/2014/main" id="{2CC0E93C-FB83-F561-CDA3-6D6F3A5C066E}"/>
              </a:ext>
            </a:extLst>
          </p:cNvPr>
          <p:cNvGraphicFramePr>
            <a:graphicFrameLocks noChangeAspect="1"/>
          </p:cNvGraphicFramePr>
          <p:nvPr/>
        </p:nvGraphicFramePr>
        <p:xfrm>
          <a:off x="1130300" y="889000"/>
          <a:ext cx="12706350" cy="5915025"/>
        </p:xfrm>
        <a:graphic>
          <a:graphicData uri="http://schemas.openxmlformats.org/presentationml/2006/ole">
            <mc:AlternateContent xmlns:mc="http://schemas.openxmlformats.org/markup-compatibility/2006">
              <mc:Choice xmlns:v="urn:schemas-microsoft-com:vml" Requires="v">
                <p:oleObj name="Document" r:id="rId2" imgW="22199600" imgH="12801600" progId="Word.Document.12">
                  <p:embed/>
                </p:oleObj>
              </mc:Choice>
              <mc:Fallback>
                <p:oleObj name="Document" r:id="rId2" imgW="22199600" imgH="12801600" progId="Word.Document.12">
                  <p:embed/>
                  <p:pic>
                    <p:nvPicPr>
                      <p:cNvPr id="0" name="Object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30300" y="889000"/>
                        <a:ext cx="12706350" cy="5915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35843" name="TextBox 4">
            <a:extLst>
              <a:ext uri="{FF2B5EF4-FFF2-40B4-BE49-F238E27FC236}">
                <a16:creationId xmlns:a16="http://schemas.microsoft.com/office/drawing/2014/main" id="{3722D15D-086A-F346-176D-6DCAE132AE9C}"/>
              </a:ext>
            </a:extLst>
          </p:cNvPr>
          <p:cNvSpPr txBox="1">
            <a:spLocks noChangeArrowheads="1"/>
          </p:cNvSpPr>
          <p:nvPr/>
        </p:nvSpPr>
        <p:spPr bwMode="auto">
          <a:xfrm>
            <a:off x="5297488" y="2757488"/>
            <a:ext cx="31908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lgn="r">
              <a:spcBef>
                <a:spcPct val="0"/>
              </a:spcBef>
              <a:buClrTx/>
              <a:buFontTx/>
              <a:buNone/>
            </a:pPr>
            <a:endParaRPr lang="en-US" altLang="en-US">
              <a:solidFill>
                <a:schemeClr val="tx1"/>
              </a:solidFill>
            </a:endParaRPr>
          </a:p>
        </p:txBody>
      </p:sp>
      <p:sp>
        <p:nvSpPr>
          <p:cNvPr id="35844" name="TextBox 5">
            <a:extLst>
              <a:ext uri="{FF2B5EF4-FFF2-40B4-BE49-F238E27FC236}">
                <a16:creationId xmlns:a16="http://schemas.microsoft.com/office/drawing/2014/main" id="{4A12A786-B403-B42C-B9E6-69F40FE98D93}"/>
              </a:ext>
            </a:extLst>
          </p:cNvPr>
          <p:cNvSpPr txBox="1">
            <a:spLocks noChangeArrowheads="1"/>
          </p:cNvSpPr>
          <p:nvPr/>
        </p:nvSpPr>
        <p:spPr bwMode="auto">
          <a:xfrm>
            <a:off x="2071688" y="250825"/>
            <a:ext cx="4043362"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lgn="r">
              <a:spcBef>
                <a:spcPct val="0"/>
              </a:spcBef>
              <a:buClrTx/>
              <a:buFontTx/>
              <a:buNone/>
            </a:pPr>
            <a:r>
              <a:rPr lang="en-US" altLang="en-US" sz="2800">
                <a:solidFill>
                  <a:srgbClr val="FF6600"/>
                </a:solidFill>
              </a:rPr>
              <a:t>The</a:t>
            </a:r>
            <a:r>
              <a:rPr lang="en-US" altLang="en-US">
                <a:solidFill>
                  <a:srgbClr val="FF6600"/>
                </a:solidFill>
              </a:rPr>
              <a:t> </a:t>
            </a:r>
            <a:r>
              <a:rPr lang="en-US" altLang="en-US" sz="2800">
                <a:solidFill>
                  <a:srgbClr val="FF6600"/>
                </a:solidFill>
              </a:rPr>
              <a:t>Trojan</a:t>
            </a:r>
            <a:r>
              <a:rPr lang="en-US" altLang="en-US">
                <a:solidFill>
                  <a:srgbClr val="FF6600"/>
                </a:solidFill>
              </a:rPr>
              <a:t> </a:t>
            </a:r>
            <a:r>
              <a:rPr lang="en-US" altLang="en-US" sz="2800">
                <a:solidFill>
                  <a:srgbClr val="FF6600"/>
                </a:solidFill>
              </a:rPr>
              <a:t>Horse        </a:t>
            </a:r>
          </a:p>
        </p:txBody>
      </p:sp>
    </p:spTree>
  </p:cSld>
  <p:clrMapOvr>
    <a:masterClrMapping/>
  </p:clrMapOvr>
  <p:transition spd="med">
    <p:zoom/>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CF220459-B4C2-7E1E-C1E2-172B026FD1F9}"/>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E6AB054D-2F9E-8442-96E2-07F3EAB531DD}" type="slidenum">
              <a:rPr lang="en-US" altLang="en-US" smtClean="0"/>
              <a:pPr>
                <a:spcBef>
                  <a:spcPct val="0"/>
                </a:spcBef>
                <a:buClrTx/>
                <a:buFontTx/>
                <a:buNone/>
                <a:defRPr/>
              </a:pPr>
              <a:t>13</a:t>
            </a:fld>
            <a:endParaRPr lang="en-US" altLang="en-US"/>
          </a:p>
        </p:txBody>
      </p:sp>
      <p:sp>
        <p:nvSpPr>
          <p:cNvPr id="837634" name="Rectangle 2">
            <a:extLst>
              <a:ext uri="{FF2B5EF4-FFF2-40B4-BE49-F238E27FC236}">
                <a16:creationId xmlns:a16="http://schemas.microsoft.com/office/drawing/2014/main" id="{4EC6CEA2-B76E-7B3D-184F-9E441F182342}"/>
              </a:ext>
            </a:extLst>
          </p:cNvPr>
          <p:cNvSpPr>
            <a:spLocks noGrp="1" noChangeArrowheads="1"/>
          </p:cNvSpPr>
          <p:nvPr>
            <p:ph type="title"/>
          </p:nvPr>
        </p:nvSpPr>
        <p:spPr/>
        <p:txBody>
          <a:bodyPr/>
          <a:lstStyle/>
          <a:p>
            <a:pPr>
              <a:defRPr/>
            </a:pPr>
            <a:r>
              <a:rPr lang="en-US" dirty="0">
                <a:cs typeface="+mj-cs"/>
              </a:rPr>
              <a:t>			</a:t>
            </a:r>
            <a:r>
              <a:rPr lang="en-US" sz="2800" dirty="0">
                <a:cs typeface="+mj-cs"/>
              </a:rPr>
              <a:t>Trojans</a:t>
            </a:r>
            <a:endParaRPr lang="en-US" dirty="0">
              <a:cs typeface="+mj-cs"/>
            </a:endParaRPr>
          </a:p>
        </p:txBody>
      </p:sp>
      <p:sp>
        <p:nvSpPr>
          <p:cNvPr id="837635" name="Rectangle 3">
            <a:extLst>
              <a:ext uri="{FF2B5EF4-FFF2-40B4-BE49-F238E27FC236}">
                <a16:creationId xmlns:a16="http://schemas.microsoft.com/office/drawing/2014/main" id="{EFA806B3-F360-7A88-D9F4-C49EA3139778}"/>
              </a:ext>
            </a:extLst>
          </p:cNvPr>
          <p:cNvSpPr>
            <a:spLocks noGrp="1" noChangeArrowheads="1"/>
          </p:cNvSpPr>
          <p:nvPr>
            <p:ph type="body" idx="1"/>
          </p:nvPr>
        </p:nvSpPr>
        <p:spPr>
          <a:xfrm>
            <a:off x="346075" y="1104900"/>
            <a:ext cx="8183563" cy="5419725"/>
          </a:xfrm>
        </p:spPr>
        <p:txBody>
          <a:bodyPr/>
          <a:lstStyle/>
          <a:p>
            <a:pPr>
              <a:defRPr/>
            </a:pPr>
            <a:r>
              <a:rPr lang="en-US" sz="2000" dirty="0">
                <a:cs typeface="+mn-cs"/>
              </a:rPr>
              <a:t>Modeled after the ancient technique of hiding a threat inside of a seemingly benign package</a:t>
            </a:r>
          </a:p>
          <a:p>
            <a:pPr>
              <a:defRPr/>
            </a:pPr>
            <a:r>
              <a:rPr lang="en-US" sz="2000" dirty="0">
                <a:cs typeface="+mn-cs"/>
              </a:rPr>
              <a:t>Trojans are usually attached to emails and contain a program that performs nasty stuff on your computer</a:t>
            </a:r>
          </a:p>
          <a:p>
            <a:pPr>
              <a:defRPr/>
            </a:pPr>
            <a:r>
              <a:rPr lang="en-US" sz="2000" dirty="0">
                <a:cs typeface="+mn-cs"/>
              </a:rPr>
              <a:t>When the user opens the email, the system resets and when it boots up, the Trojan program does its thing very secretly</a:t>
            </a:r>
          </a:p>
          <a:p>
            <a:pPr>
              <a:defRPr/>
            </a:pPr>
            <a:r>
              <a:rPr lang="en-US" sz="2000" dirty="0">
                <a:cs typeface="+mn-cs"/>
              </a:rPr>
              <a:t>Trojans can open up backdoor communications on your system which allows someone to actually see what you are typing on the keyboard (Usernames, Passwords, CC#s, Phone numbers, SS#s)!!!!!!!</a:t>
            </a:r>
          </a:p>
          <a:p>
            <a:pPr>
              <a:defRPr/>
            </a:pPr>
            <a:r>
              <a:rPr lang="en-US" sz="2000" dirty="0">
                <a:cs typeface="+mn-cs"/>
              </a:rPr>
              <a:t>Trojans can also allow someone to effectively hijack your computer and use it control everything that your machine does without you knowing it (Zombies!)</a:t>
            </a:r>
          </a:p>
        </p:txBody>
      </p:sp>
    </p:spTree>
  </p:cSld>
  <p:clrMapOvr>
    <a:masterClrMapping/>
  </p:clrMapOvr>
  <p:transition spd="med">
    <p:zoom/>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5E1CF717-0ECD-8786-B16B-322C485D4426}"/>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AA512D1F-C6C1-C247-8A94-E170A98DCE1F}" type="slidenum">
              <a:rPr lang="en-US" altLang="en-US" smtClean="0"/>
              <a:pPr>
                <a:spcBef>
                  <a:spcPct val="0"/>
                </a:spcBef>
                <a:buClrTx/>
                <a:buFontTx/>
                <a:buNone/>
                <a:defRPr/>
              </a:pPr>
              <a:t>14</a:t>
            </a:fld>
            <a:endParaRPr lang="en-US" altLang="en-US"/>
          </a:p>
        </p:txBody>
      </p:sp>
      <p:sp>
        <p:nvSpPr>
          <p:cNvPr id="838658" name="Rectangle 2">
            <a:extLst>
              <a:ext uri="{FF2B5EF4-FFF2-40B4-BE49-F238E27FC236}">
                <a16:creationId xmlns:a16="http://schemas.microsoft.com/office/drawing/2014/main" id="{FA9CA03B-EC16-6113-6984-D2DD8C7C48CB}"/>
              </a:ext>
            </a:extLst>
          </p:cNvPr>
          <p:cNvSpPr>
            <a:spLocks noGrp="1" noChangeArrowheads="1"/>
          </p:cNvSpPr>
          <p:nvPr>
            <p:ph type="title"/>
          </p:nvPr>
        </p:nvSpPr>
        <p:spPr/>
        <p:txBody>
          <a:bodyPr/>
          <a:lstStyle/>
          <a:p>
            <a:pPr>
              <a:defRPr/>
            </a:pPr>
            <a:r>
              <a:rPr lang="en-US">
                <a:cs typeface="+mj-cs"/>
              </a:rPr>
              <a:t>In Summary</a:t>
            </a:r>
          </a:p>
        </p:txBody>
      </p:sp>
      <p:sp>
        <p:nvSpPr>
          <p:cNvPr id="838659" name="Rectangle 3">
            <a:extLst>
              <a:ext uri="{FF2B5EF4-FFF2-40B4-BE49-F238E27FC236}">
                <a16:creationId xmlns:a16="http://schemas.microsoft.com/office/drawing/2014/main" id="{0ED68C1D-8377-0606-6266-7A5543A0CC11}"/>
              </a:ext>
            </a:extLst>
          </p:cNvPr>
          <p:cNvSpPr>
            <a:spLocks noGrp="1" noChangeArrowheads="1"/>
          </p:cNvSpPr>
          <p:nvPr>
            <p:ph type="body" idx="1"/>
          </p:nvPr>
        </p:nvSpPr>
        <p:spPr/>
        <p:txBody>
          <a:bodyPr/>
          <a:lstStyle/>
          <a:p>
            <a:pPr>
              <a:defRPr/>
            </a:pPr>
            <a:r>
              <a:rPr lang="en-US" sz="2800" dirty="0">
                <a:cs typeface="+mn-cs"/>
              </a:rPr>
              <a:t>A wide variety of threats</a:t>
            </a:r>
          </a:p>
          <a:p>
            <a:pPr>
              <a:defRPr/>
            </a:pPr>
            <a:r>
              <a:rPr lang="en-US" sz="2800" dirty="0">
                <a:cs typeface="+mn-cs"/>
              </a:rPr>
              <a:t>Viruses, Worms and Trojans are sometimes combined in order to confuse the detection and removal techniques</a:t>
            </a:r>
          </a:p>
          <a:p>
            <a:pPr>
              <a:defRPr/>
            </a:pPr>
            <a:r>
              <a:rPr lang="en-US" sz="2800" dirty="0">
                <a:cs typeface="+mn-cs"/>
              </a:rPr>
              <a:t>The attacks continue and get more sophisticated all the time.</a:t>
            </a:r>
          </a:p>
          <a:p>
            <a:pPr>
              <a:defRPr/>
            </a:pPr>
            <a:endParaRPr lang="en-US" sz="2000" dirty="0">
              <a:cs typeface="+mn-cs"/>
            </a:endParaRPr>
          </a:p>
          <a:p>
            <a:pPr>
              <a:defRPr/>
            </a:pPr>
            <a:endParaRPr lang="en-US" sz="2400" dirty="0">
              <a:cs typeface="+mn-cs"/>
            </a:endParaRPr>
          </a:p>
        </p:txBody>
      </p:sp>
    </p:spTree>
  </p:cSld>
  <p:clrMapOvr>
    <a:masterClrMapping/>
  </p:clrMapOvr>
  <p:transition spd="med">
    <p:zoom/>
  </p:transition>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617D57BB-0EFB-954B-3ADC-01198FC57C45}"/>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D3D75D3A-2AF6-6746-A051-901F29C0A51E}" type="slidenum">
              <a:rPr lang="en-US" altLang="en-US" smtClean="0"/>
              <a:pPr>
                <a:spcBef>
                  <a:spcPct val="0"/>
                </a:spcBef>
                <a:buClrTx/>
                <a:buFontTx/>
                <a:buNone/>
                <a:defRPr/>
              </a:pPr>
              <a:t>15</a:t>
            </a:fld>
            <a:endParaRPr lang="en-US" altLang="en-US"/>
          </a:p>
        </p:txBody>
      </p:sp>
      <p:sp>
        <p:nvSpPr>
          <p:cNvPr id="847874" name="Rectangle 2">
            <a:extLst>
              <a:ext uri="{FF2B5EF4-FFF2-40B4-BE49-F238E27FC236}">
                <a16:creationId xmlns:a16="http://schemas.microsoft.com/office/drawing/2014/main" id="{619F230D-2258-0B54-7409-824F47272A2A}"/>
              </a:ext>
            </a:extLst>
          </p:cNvPr>
          <p:cNvSpPr>
            <a:spLocks noGrp="1" noChangeArrowheads="1"/>
          </p:cNvSpPr>
          <p:nvPr>
            <p:ph type="title"/>
          </p:nvPr>
        </p:nvSpPr>
        <p:spPr/>
        <p:txBody>
          <a:bodyPr/>
          <a:lstStyle/>
          <a:p>
            <a:pPr>
              <a:defRPr/>
            </a:pPr>
            <a:r>
              <a:rPr lang="en-US" dirty="0">
                <a:cs typeface="+mj-cs"/>
              </a:rPr>
              <a:t>How to attempt to protect yourself from  Malware</a:t>
            </a:r>
          </a:p>
        </p:txBody>
      </p:sp>
      <p:sp>
        <p:nvSpPr>
          <p:cNvPr id="40963" name="Rectangle 3">
            <a:extLst>
              <a:ext uri="{FF2B5EF4-FFF2-40B4-BE49-F238E27FC236}">
                <a16:creationId xmlns:a16="http://schemas.microsoft.com/office/drawing/2014/main" id="{E62FF7B7-16B9-A23F-BEA3-43EABC165E66}"/>
              </a:ext>
            </a:extLst>
          </p:cNvPr>
          <p:cNvSpPr>
            <a:spLocks noGrp="1" noChangeArrowheads="1"/>
          </p:cNvSpPr>
          <p:nvPr>
            <p:ph type="body" idx="1"/>
          </p:nvPr>
        </p:nvSpPr>
        <p:spPr/>
        <p:txBody>
          <a:bodyPr/>
          <a:lstStyle/>
          <a:p>
            <a:r>
              <a:rPr lang="en-US" altLang="en-US"/>
              <a:t>Install Viruses protection software</a:t>
            </a:r>
          </a:p>
          <a:p>
            <a:r>
              <a:rPr lang="en-US" altLang="en-US"/>
              <a:t>Subscribe to the update Service and have the updates installed automatically on your machine</a:t>
            </a:r>
          </a:p>
          <a:p>
            <a:r>
              <a:rPr lang="en-US" altLang="en-US"/>
              <a:t>Perform a complete Virus scan of your machine at least once a week</a:t>
            </a:r>
          </a:p>
          <a:p>
            <a:pPr lvl="1"/>
            <a:r>
              <a:rPr lang="en-US" altLang="en-US" sz="1800" b="1">
                <a:solidFill>
                  <a:srgbClr val="FF0000"/>
                </a:solidFill>
              </a:rPr>
              <a:t>Automatically while you are asleep!</a:t>
            </a:r>
            <a:endParaRPr lang="en-US" altLang="en-US" sz="1800"/>
          </a:p>
          <a:p>
            <a:r>
              <a:rPr lang="en-US" altLang="en-US"/>
              <a:t>Do not put flash memory cards from unknown parties into your machine</a:t>
            </a:r>
          </a:p>
          <a:p>
            <a:r>
              <a:rPr lang="en-US" altLang="en-US"/>
              <a:t>Only accept software downloads from reputable companies </a:t>
            </a:r>
            <a:r>
              <a:rPr lang="en-US" altLang="en-US">
                <a:solidFill>
                  <a:srgbClr val="FF0000"/>
                </a:solidFill>
              </a:rPr>
              <a:t>(almost 10% of all the files on popular file sharing sites are in fact Malware)</a:t>
            </a:r>
          </a:p>
          <a:p>
            <a:r>
              <a:rPr lang="en-US" altLang="en-US"/>
              <a:t>Install and run Spybot Search and Destroy regularly</a:t>
            </a:r>
          </a:p>
          <a:p>
            <a:r>
              <a:rPr lang="en-US" altLang="en-US"/>
              <a:t>Don</a:t>
            </a:r>
            <a:r>
              <a:rPr lang="ja-JP" altLang="en-US"/>
              <a:t>’</a:t>
            </a:r>
            <a:r>
              <a:rPr lang="en-US" altLang="ja-JP"/>
              <a:t>t open any emails promising racy photos or videos of Anna Kournikova, Pamela Anderson, Paris Hilton or Ben Affleck, George Clooney or Brad Pitt! Or anyone else for that matter….</a:t>
            </a:r>
            <a:endParaRPr lang="en-US" altLang="en-US"/>
          </a:p>
        </p:txBody>
      </p:sp>
    </p:spTree>
  </p:cSld>
  <p:clrMapOvr>
    <a:masterClrMapping/>
  </p:clrMapOvr>
  <p:transition spd="med" advClick="0"/>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Title 1">
            <a:extLst>
              <a:ext uri="{FF2B5EF4-FFF2-40B4-BE49-F238E27FC236}">
                <a16:creationId xmlns:a16="http://schemas.microsoft.com/office/drawing/2014/main" id="{5AE92098-B4DA-ED8D-750F-D088EB555902}"/>
              </a:ext>
            </a:extLst>
          </p:cNvPr>
          <p:cNvSpPr>
            <a:spLocks noGrp="1" noChangeArrowheads="1"/>
          </p:cNvSpPr>
          <p:nvPr>
            <p:ph type="title"/>
          </p:nvPr>
        </p:nvSpPr>
        <p:spPr/>
        <p:txBody>
          <a:bodyPr/>
          <a:lstStyle/>
          <a:p>
            <a:r>
              <a:rPr lang="en-US" altLang="en-US"/>
              <a:t>RansomWare!</a:t>
            </a:r>
          </a:p>
        </p:txBody>
      </p:sp>
      <p:sp>
        <p:nvSpPr>
          <p:cNvPr id="43010" name="Content Placeholder 2">
            <a:extLst>
              <a:ext uri="{FF2B5EF4-FFF2-40B4-BE49-F238E27FC236}">
                <a16:creationId xmlns:a16="http://schemas.microsoft.com/office/drawing/2014/main" id="{DD82C0D7-A2B7-BDE0-D0C9-EF16425F35C0}"/>
              </a:ext>
            </a:extLst>
          </p:cNvPr>
          <p:cNvSpPr>
            <a:spLocks noGrp="1" noChangeArrowheads="1"/>
          </p:cNvSpPr>
          <p:nvPr>
            <p:ph idx="1"/>
          </p:nvPr>
        </p:nvSpPr>
        <p:spPr/>
        <p:txBody>
          <a:bodyPr/>
          <a:lstStyle/>
          <a:p>
            <a:pPr marL="0" indent="0">
              <a:buFontTx/>
              <a:buNone/>
            </a:pPr>
            <a:r>
              <a:rPr lang="en-US" altLang="en-US" sz="2400"/>
              <a:t>Ransomware is a type of malware which restricts access to the computer system that it infects, and demands a ransom paid to the creator(s) of the malware in order for the restriction to be removed.</a:t>
            </a:r>
          </a:p>
          <a:p>
            <a:pPr marL="0" indent="0">
              <a:buFontTx/>
              <a:buNone/>
            </a:pPr>
            <a:endParaRPr lang="en-US" altLang="en-US" sz="2400"/>
          </a:p>
        </p:txBody>
      </p:sp>
      <p:sp>
        <p:nvSpPr>
          <p:cNvPr id="4" name="Slide Number Placeholder 3">
            <a:extLst>
              <a:ext uri="{FF2B5EF4-FFF2-40B4-BE49-F238E27FC236}">
                <a16:creationId xmlns:a16="http://schemas.microsoft.com/office/drawing/2014/main" id="{026C0480-D812-0B88-06E8-819BA9A7DCC2}"/>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9A792E0F-6196-6D44-9DF0-76A10887C2A5}" type="slidenum">
              <a:rPr lang="en-US" altLang="en-US" smtClean="0"/>
              <a:pPr>
                <a:spcBef>
                  <a:spcPct val="0"/>
                </a:spcBef>
                <a:buClrTx/>
                <a:buFontTx/>
                <a:buNone/>
                <a:defRPr/>
              </a:pPr>
              <a:t>16</a:t>
            </a:fld>
            <a:endParaRPr lang="en-US" altLang="en-US"/>
          </a:p>
        </p:txBody>
      </p:sp>
      <p:pic>
        <p:nvPicPr>
          <p:cNvPr id="43012" name="Picture 4">
            <a:extLst>
              <a:ext uri="{FF2B5EF4-FFF2-40B4-BE49-F238E27FC236}">
                <a16:creationId xmlns:a16="http://schemas.microsoft.com/office/drawing/2014/main" id="{CB7EF21A-488B-28CD-231D-FD642E9F64B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68413" y="2768600"/>
            <a:ext cx="6986587" cy="429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zoom/>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B7F278F5-F475-0CE0-043A-6E08496C23BA}"/>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791D4F0B-5ACC-D94C-A1A7-2DDA69FD5ECA}" type="slidenum">
              <a:rPr lang="en-US" altLang="en-US" smtClean="0"/>
              <a:pPr>
                <a:spcBef>
                  <a:spcPct val="0"/>
                </a:spcBef>
                <a:buClrTx/>
                <a:buFontTx/>
                <a:buNone/>
                <a:defRPr/>
              </a:pPr>
              <a:t>17</a:t>
            </a:fld>
            <a:endParaRPr lang="en-US" altLang="en-US"/>
          </a:p>
        </p:txBody>
      </p:sp>
      <p:sp>
        <p:nvSpPr>
          <p:cNvPr id="923650" name="Rectangle 2">
            <a:extLst>
              <a:ext uri="{FF2B5EF4-FFF2-40B4-BE49-F238E27FC236}">
                <a16:creationId xmlns:a16="http://schemas.microsoft.com/office/drawing/2014/main" id="{058B6C3A-F07A-032C-7B7A-4AF442F975EE}"/>
              </a:ext>
            </a:extLst>
          </p:cNvPr>
          <p:cNvSpPr>
            <a:spLocks noGrp="1" noChangeArrowheads="1"/>
          </p:cNvSpPr>
          <p:nvPr>
            <p:ph type="title"/>
          </p:nvPr>
        </p:nvSpPr>
        <p:spPr/>
        <p:txBody>
          <a:bodyPr/>
          <a:lstStyle/>
          <a:p>
            <a:pPr>
              <a:defRPr/>
            </a:pPr>
            <a:r>
              <a:rPr lang="en-US" dirty="0">
                <a:cs typeface="+mj-cs"/>
              </a:rPr>
              <a:t>Beware of Bogus Virus Protection! (</a:t>
            </a:r>
            <a:r>
              <a:rPr lang="en-US" dirty="0" err="1">
                <a:cs typeface="+mj-cs"/>
              </a:rPr>
              <a:t>RansomWare</a:t>
            </a:r>
            <a:r>
              <a:rPr lang="en-US" dirty="0">
                <a:cs typeface="+mj-cs"/>
              </a:rPr>
              <a:t>)</a:t>
            </a:r>
          </a:p>
        </p:txBody>
      </p:sp>
      <p:sp>
        <p:nvSpPr>
          <p:cNvPr id="923651" name="Rectangle 3">
            <a:extLst>
              <a:ext uri="{FF2B5EF4-FFF2-40B4-BE49-F238E27FC236}">
                <a16:creationId xmlns:a16="http://schemas.microsoft.com/office/drawing/2014/main" id="{B357F318-293F-3991-F8AE-C691CC822D51}"/>
              </a:ext>
            </a:extLst>
          </p:cNvPr>
          <p:cNvSpPr>
            <a:spLocks noGrp="1" noChangeArrowheads="1"/>
          </p:cNvSpPr>
          <p:nvPr>
            <p:ph type="body" idx="1"/>
          </p:nvPr>
        </p:nvSpPr>
        <p:spPr/>
        <p:txBody>
          <a:bodyPr/>
          <a:lstStyle/>
          <a:p>
            <a:pPr>
              <a:lnSpc>
                <a:spcPct val="80000"/>
              </a:lnSpc>
              <a:defRPr/>
            </a:pPr>
            <a:r>
              <a:rPr lang="en-US" sz="2000" dirty="0">
                <a:cs typeface="+mn-cs"/>
              </a:rPr>
              <a:t>The user gets a very visible warning about infections on their PC from what appears to be a legitimate source (Microsoft, </a:t>
            </a:r>
            <a:r>
              <a:rPr lang="en-US" sz="2000" dirty="0" err="1">
                <a:cs typeface="+mn-cs"/>
              </a:rPr>
              <a:t>etc</a:t>
            </a:r>
            <a:r>
              <a:rPr lang="en-US" sz="2000" dirty="0">
                <a:cs typeface="+mn-cs"/>
              </a:rPr>
              <a:t>)</a:t>
            </a:r>
          </a:p>
          <a:p>
            <a:pPr>
              <a:lnSpc>
                <a:spcPct val="80000"/>
              </a:lnSpc>
              <a:defRPr/>
            </a:pPr>
            <a:endParaRPr lang="en-US" sz="2000" dirty="0">
              <a:cs typeface="+mn-cs"/>
            </a:endParaRPr>
          </a:p>
          <a:p>
            <a:pPr>
              <a:lnSpc>
                <a:spcPct val="80000"/>
              </a:lnSpc>
              <a:defRPr/>
            </a:pPr>
            <a:r>
              <a:rPr lang="en-US" sz="2000" dirty="0">
                <a:cs typeface="+mn-cs"/>
              </a:rPr>
              <a:t>They are instructed to click on a button and download software to protect themselves.</a:t>
            </a:r>
          </a:p>
          <a:p>
            <a:pPr>
              <a:lnSpc>
                <a:spcPct val="80000"/>
              </a:lnSpc>
              <a:defRPr/>
            </a:pPr>
            <a:endParaRPr lang="en-US" sz="2000" dirty="0">
              <a:cs typeface="+mn-cs"/>
            </a:endParaRPr>
          </a:p>
          <a:p>
            <a:pPr>
              <a:lnSpc>
                <a:spcPct val="80000"/>
              </a:lnSpc>
              <a:defRPr/>
            </a:pPr>
            <a:r>
              <a:rPr lang="en-US" sz="2000" dirty="0">
                <a:cs typeface="+mn-cs"/>
              </a:rPr>
              <a:t>By doing so they download and install a program that incessantly pops up on their screen instructing them to pay for a viral antidote which disrupts everything else they are trying to do</a:t>
            </a:r>
          </a:p>
          <a:p>
            <a:pPr>
              <a:lnSpc>
                <a:spcPct val="80000"/>
              </a:lnSpc>
              <a:defRPr/>
            </a:pPr>
            <a:endParaRPr lang="en-US" sz="2000" dirty="0">
              <a:cs typeface="+mn-cs"/>
            </a:endParaRPr>
          </a:p>
          <a:p>
            <a:pPr>
              <a:lnSpc>
                <a:spcPct val="80000"/>
              </a:lnSpc>
              <a:defRPr/>
            </a:pPr>
            <a:r>
              <a:rPr lang="en-US" sz="2000" dirty="0">
                <a:cs typeface="+mn-cs"/>
              </a:rPr>
              <a:t>They then have to go to a website and pay to remove the annoying software that they mistakenly downloaded in the first place!</a:t>
            </a:r>
          </a:p>
          <a:p>
            <a:pPr>
              <a:lnSpc>
                <a:spcPct val="80000"/>
              </a:lnSpc>
              <a:defRPr/>
            </a:pPr>
            <a:endParaRPr lang="en-US" sz="2000" dirty="0">
              <a:cs typeface="+mn-cs"/>
            </a:endParaRPr>
          </a:p>
          <a:p>
            <a:pPr>
              <a:lnSpc>
                <a:spcPct val="80000"/>
              </a:lnSpc>
              <a:defRPr/>
            </a:pPr>
            <a:r>
              <a:rPr lang="en-US" sz="2000" dirty="0">
                <a:cs typeface="+mn-cs"/>
              </a:rPr>
              <a:t>VERRRRY ANNOYING!!!!</a:t>
            </a:r>
            <a:r>
              <a:rPr lang="en-US" sz="1600" dirty="0">
                <a:cs typeface="+mn-cs"/>
              </a:rPr>
              <a:t>  </a:t>
            </a:r>
            <a:r>
              <a:rPr lang="en-US" sz="2400" dirty="0">
                <a:solidFill>
                  <a:srgbClr val="FF0000"/>
                </a:solidFill>
                <a:cs typeface="+mn-cs"/>
              </a:rPr>
              <a:t>and costly</a:t>
            </a:r>
          </a:p>
        </p:txBody>
      </p:sp>
    </p:spTree>
  </p:cSld>
  <p:clrMapOvr>
    <a:masterClrMapping/>
  </p:clrMapOvr>
  <p:transition spd="med">
    <p:zoom/>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Title 1">
            <a:extLst>
              <a:ext uri="{FF2B5EF4-FFF2-40B4-BE49-F238E27FC236}">
                <a16:creationId xmlns:a16="http://schemas.microsoft.com/office/drawing/2014/main" id="{05CC6975-F1A8-5650-DB43-A7BEF29A39F8}"/>
              </a:ext>
            </a:extLst>
          </p:cNvPr>
          <p:cNvSpPr>
            <a:spLocks noGrp="1" noChangeArrowheads="1"/>
          </p:cNvSpPr>
          <p:nvPr>
            <p:ph type="title"/>
          </p:nvPr>
        </p:nvSpPr>
        <p:spPr/>
        <p:txBody>
          <a:bodyPr/>
          <a:lstStyle/>
          <a:p>
            <a:r>
              <a:rPr lang="en-US" altLang="en-US" sz="3200"/>
              <a:t>CryptoWall</a:t>
            </a:r>
            <a:r>
              <a:rPr lang="en-US" altLang="en-US"/>
              <a:t>   </a:t>
            </a:r>
            <a:r>
              <a:rPr lang="en-US" altLang="en-US" sz="3200"/>
              <a:t>and CryptoLocker</a:t>
            </a:r>
          </a:p>
        </p:txBody>
      </p:sp>
      <p:sp>
        <p:nvSpPr>
          <p:cNvPr id="46082" name="Content Placeholder 2">
            <a:extLst>
              <a:ext uri="{FF2B5EF4-FFF2-40B4-BE49-F238E27FC236}">
                <a16:creationId xmlns:a16="http://schemas.microsoft.com/office/drawing/2014/main" id="{417C7D41-D77A-B54B-1240-4DF604B70B18}"/>
              </a:ext>
            </a:extLst>
          </p:cNvPr>
          <p:cNvSpPr>
            <a:spLocks noGrp="1" noChangeArrowheads="1"/>
          </p:cNvSpPr>
          <p:nvPr>
            <p:ph idx="1"/>
          </p:nvPr>
        </p:nvSpPr>
        <p:spPr/>
        <p:txBody>
          <a:bodyPr/>
          <a:lstStyle/>
          <a:p>
            <a:pPr marL="0" indent="0">
              <a:buFontTx/>
              <a:buNone/>
            </a:pPr>
            <a:r>
              <a:rPr lang="en-US" altLang="en-US" sz="2400"/>
              <a:t>A file-encrypting ransomware program called CryptoWall infected over 600,000 computer systems  and held 5 billion files hostage, earning its creators more than $1 million, researchers found.</a:t>
            </a:r>
          </a:p>
          <a:p>
            <a:pPr marL="0" indent="0">
              <a:buFontTx/>
              <a:buNone/>
            </a:pPr>
            <a:endParaRPr lang="en-US" altLang="en-US" sz="2400"/>
          </a:p>
          <a:p>
            <a:pPr marL="0" indent="0">
              <a:buFontTx/>
              <a:buNone/>
            </a:pPr>
            <a:r>
              <a:rPr lang="en-US" altLang="en-US" sz="2400"/>
              <a:t>CryptoLocker, another ransomware program that infected over half a million systems over 6 months, earned its perpetrators an estimated $3 Million!</a:t>
            </a:r>
          </a:p>
          <a:p>
            <a:pPr marL="0" indent="0">
              <a:buFontTx/>
              <a:buNone/>
            </a:pPr>
            <a:endParaRPr lang="en-US" altLang="en-US" sz="2400"/>
          </a:p>
          <a:p>
            <a:pPr marL="0" indent="0">
              <a:buFontTx/>
              <a:buNone/>
            </a:pPr>
            <a:r>
              <a:rPr lang="en-US" altLang="en-US" sz="2400"/>
              <a:t>Payment is always required using Bitcoin or another untraceable cyber currency</a:t>
            </a:r>
          </a:p>
        </p:txBody>
      </p:sp>
      <p:sp>
        <p:nvSpPr>
          <p:cNvPr id="4" name="Slide Number Placeholder 3">
            <a:extLst>
              <a:ext uri="{FF2B5EF4-FFF2-40B4-BE49-F238E27FC236}">
                <a16:creationId xmlns:a16="http://schemas.microsoft.com/office/drawing/2014/main" id="{909A21F7-D663-B8A3-2195-E4251AC79142}"/>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438630ED-6642-024F-99C8-26D3B63E3B43}" type="slidenum">
              <a:rPr lang="en-US" altLang="en-US" smtClean="0"/>
              <a:pPr>
                <a:spcBef>
                  <a:spcPct val="0"/>
                </a:spcBef>
                <a:buClrTx/>
                <a:buFontTx/>
                <a:buNone/>
                <a:defRPr/>
              </a:pPr>
              <a:t>18</a:t>
            </a:fld>
            <a:endParaRPr lang="en-US" altLang="en-US"/>
          </a:p>
        </p:txBody>
      </p:sp>
    </p:spTree>
  </p:cSld>
  <p:clrMapOvr>
    <a:masterClrMapping/>
  </p:clrMapOvr>
  <p:transition spd="med">
    <p:zoom/>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DE6747DE-0469-0971-CD70-2580A72F71DB}"/>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56F58DE6-D017-6345-868D-EFBFF564CC4D}" type="slidenum">
              <a:rPr lang="en-US" altLang="en-US" smtClean="0"/>
              <a:pPr>
                <a:spcBef>
                  <a:spcPct val="0"/>
                </a:spcBef>
                <a:buClrTx/>
                <a:buFontTx/>
                <a:buNone/>
                <a:defRPr/>
              </a:pPr>
              <a:t>19</a:t>
            </a:fld>
            <a:endParaRPr lang="en-US" altLang="en-US"/>
          </a:p>
        </p:txBody>
      </p:sp>
      <p:sp>
        <p:nvSpPr>
          <p:cNvPr id="903170" name="Rectangle 2">
            <a:extLst>
              <a:ext uri="{FF2B5EF4-FFF2-40B4-BE49-F238E27FC236}">
                <a16:creationId xmlns:a16="http://schemas.microsoft.com/office/drawing/2014/main" id="{2BB29E4D-EA33-C886-CDEC-2FAE7D10D413}"/>
              </a:ext>
            </a:extLst>
          </p:cNvPr>
          <p:cNvSpPr>
            <a:spLocks noGrp="1" noChangeArrowheads="1"/>
          </p:cNvSpPr>
          <p:nvPr>
            <p:ph type="title"/>
          </p:nvPr>
        </p:nvSpPr>
        <p:spPr/>
        <p:txBody>
          <a:bodyPr/>
          <a:lstStyle/>
          <a:p>
            <a:pPr>
              <a:defRPr/>
            </a:pPr>
            <a:r>
              <a:rPr lang="en-US" dirty="0">
                <a:cs typeface="+mj-cs"/>
              </a:rPr>
              <a:t>More Threats and Scams</a:t>
            </a:r>
          </a:p>
        </p:txBody>
      </p:sp>
      <p:sp>
        <p:nvSpPr>
          <p:cNvPr id="903171" name="Rectangle 3">
            <a:extLst>
              <a:ext uri="{FF2B5EF4-FFF2-40B4-BE49-F238E27FC236}">
                <a16:creationId xmlns:a16="http://schemas.microsoft.com/office/drawing/2014/main" id="{3B28778A-E93C-F6DA-271F-58CE445D00C4}"/>
              </a:ext>
            </a:extLst>
          </p:cNvPr>
          <p:cNvSpPr>
            <a:spLocks noGrp="1" noChangeArrowheads="1"/>
          </p:cNvSpPr>
          <p:nvPr>
            <p:ph type="body" idx="1"/>
          </p:nvPr>
        </p:nvSpPr>
        <p:spPr/>
        <p:txBody>
          <a:bodyPr/>
          <a:lstStyle/>
          <a:p>
            <a:pPr>
              <a:defRPr/>
            </a:pPr>
            <a:endParaRPr lang="en-US" dirty="0">
              <a:cs typeface="+mn-cs"/>
            </a:endParaRPr>
          </a:p>
          <a:p>
            <a:pPr>
              <a:defRPr/>
            </a:pPr>
            <a:r>
              <a:rPr lang="en-US" sz="3200" dirty="0">
                <a:cs typeface="+mn-cs"/>
              </a:rPr>
              <a:t>Nigerian Letters</a:t>
            </a:r>
          </a:p>
          <a:p>
            <a:pPr>
              <a:defRPr/>
            </a:pPr>
            <a:r>
              <a:rPr lang="en-US" sz="3200" dirty="0">
                <a:cs typeface="+mn-cs"/>
              </a:rPr>
              <a:t>Phishing</a:t>
            </a:r>
          </a:p>
          <a:p>
            <a:pPr>
              <a:defRPr/>
            </a:pPr>
            <a:r>
              <a:rPr lang="en-US" sz="3200" dirty="0">
                <a:cs typeface="+mn-cs"/>
              </a:rPr>
              <a:t>Pharming</a:t>
            </a:r>
          </a:p>
          <a:p>
            <a:pPr>
              <a:buFontTx/>
              <a:buNone/>
              <a:defRPr/>
            </a:pPr>
            <a:endParaRPr lang="en-US" sz="3200" dirty="0">
              <a:cs typeface="+mn-cs"/>
            </a:endParaRPr>
          </a:p>
        </p:txBody>
      </p:sp>
    </p:spTree>
  </p:cSld>
  <p:clrMapOvr>
    <a:masterClrMapping/>
  </p:clrMapOvr>
  <p:transition spd="med">
    <p:zoom/>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8898" name="Rectangle 2">
            <a:extLst>
              <a:ext uri="{FF2B5EF4-FFF2-40B4-BE49-F238E27FC236}">
                <a16:creationId xmlns:a16="http://schemas.microsoft.com/office/drawing/2014/main" id="{29EE6315-A240-21E6-E407-64CB0F73D036}"/>
              </a:ext>
            </a:extLst>
          </p:cNvPr>
          <p:cNvSpPr>
            <a:spLocks noGrp="1" noChangeArrowheads="1"/>
          </p:cNvSpPr>
          <p:nvPr>
            <p:ph type="ctrTitle"/>
          </p:nvPr>
        </p:nvSpPr>
        <p:spPr/>
        <p:txBody>
          <a:bodyPr/>
          <a:lstStyle/>
          <a:p>
            <a:pPr>
              <a:defRPr/>
            </a:pPr>
            <a:r>
              <a:rPr lang="en-US" dirty="0">
                <a:cs typeface="+mj-cs"/>
              </a:rPr>
              <a:t>	</a:t>
            </a:r>
            <a:r>
              <a:rPr lang="en-US" sz="2800" dirty="0">
                <a:cs typeface="+mj-cs"/>
              </a:rPr>
              <a:t>A</a:t>
            </a:r>
            <a:r>
              <a:rPr lang="en-US" dirty="0">
                <a:cs typeface="+mj-cs"/>
              </a:rPr>
              <a:t> </a:t>
            </a:r>
            <a:r>
              <a:rPr lang="en-US" sz="3200" dirty="0">
                <a:cs typeface="+mj-cs"/>
              </a:rPr>
              <a:t>Quick Review of the basics!</a:t>
            </a:r>
          </a:p>
        </p:txBody>
      </p:sp>
      <p:sp>
        <p:nvSpPr>
          <p:cNvPr id="848899" name="Rectangle 3">
            <a:extLst>
              <a:ext uri="{FF2B5EF4-FFF2-40B4-BE49-F238E27FC236}">
                <a16:creationId xmlns:a16="http://schemas.microsoft.com/office/drawing/2014/main" id="{828DF8E7-8B98-640B-B0ED-064B39E64FAB}"/>
              </a:ext>
            </a:extLst>
          </p:cNvPr>
          <p:cNvSpPr>
            <a:spLocks noGrp="1" noChangeArrowheads="1"/>
          </p:cNvSpPr>
          <p:nvPr>
            <p:ph type="subTitle" idx="1"/>
          </p:nvPr>
        </p:nvSpPr>
        <p:spPr/>
        <p:txBody>
          <a:bodyPr/>
          <a:lstStyle/>
          <a:p>
            <a:pPr>
              <a:defRPr/>
            </a:pPr>
            <a:endParaRPr lang="en-US">
              <a:cs typeface="+mn-cs"/>
            </a:endParaRPr>
          </a:p>
        </p:txBody>
      </p:sp>
    </p:spTree>
  </p:cSld>
  <p:clrMapOvr>
    <a:masterClrMapping/>
  </p:clrMapOvr>
  <p:transition spd="med">
    <p:zoom/>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08F31CF5-9617-30E7-B270-A86514E1EFC1}"/>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3B646812-4F29-C34C-AD48-9A4A60C944D2}" type="slidenum">
              <a:rPr lang="en-US" altLang="en-US" smtClean="0"/>
              <a:pPr>
                <a:spcBef>
                  <a:spcPct val="0"/>
                </a:spcBef>
                <a:buClrTx/>
                <a:buFontTx/>
                <a:buNone/>
                <a:defRPr/>
              </a:pPr>
              <a:t>20</a:t>
            </a:fld>
            <a:endParaRPr lang="en-US" altLang="en-US"/>
          </a:p>
        </p:txBody>
      </p:sp>
      <p:sp>
        <p:nvSpPr>
          <p:cNvPr id="915458" name="Rectangle 2">
            <a:extLst>
              <a:ext uri="{FF2B5EF4-FFF2-40B4-BE49-F238E27FC236}">
                <a16:creationId xmlns:a16="http://schemas.microsoft.com/office/drawing/2014/main" id="{ADDCB75F-3AA7-8CCE-9A90-646DD6E17723}"/>
              </a:ext>
            </a:extLst>
          </p:cNvPr>
          <p:cNvSpPr>
            <a:spLocks noGrp="1" noChangeArrowheads="1"/>
          </p:cNvSpPr>
          <p:nvPr>
            <p:ph type="title"/>
          </p:nvPr>
        </p:nvSpPr>
        <p:spPr/>
        <p:txBody>
          <a:bodyPr/>
          <a:lstStyle/>
          <a:p>
            <a:pPr>
              <a:defRPr/>
            </a:pPr>
            <a:r>
              <a:rPr lang="en-US">
                <a:cs typeface="+mj-cs"/>
              </a:rPr>
              <a:t>Nigerian Letters</a:t>
            </a:r>
          </a:p>
        </p:txBody>
      </p:sp>
      <p:sp>
        <p:nvSpPr>
          <p:cNvPr id="49155" name="Rectangle 3">
            <a:extLst>
              <a:ext uri="{FF2B5EF4-FFF2-40B4-BE49-F238E27FC236}">
                <a16:creationId xmlns:a16="http://schemas.microsoft.com/office/drawing/2014/main" id="{86CC3958-58F8-2BC1-C61F-6FF5A0D38742}"/>
              </a:ext>
            </a:extLst>
          </p:cNvPr>
          <p:cNvSpPr>
            <a:spLocks noGrp="1" noChangeArrowheads="1"/>
          </p:cNvSpPr>
          <p:nvPr>
            <p:ph type="body" idx="1"/>
          </p:nvPr>
        </p:nvSpPr>
        <p:spPr/>
        <p:txBody>
          <a:bodyPr/>
          <a:lstStyle/>
          <a:p>
            <a:pPr>
              <a:lnSpc>
                <a:spcPct val="80000"/>
              </a:lnSpc>
            </a:pPr>
            <a:r>
              <a:rPr lang="en-US" altLang="en-US" sz="2000"/>
              <a:t>Also known as </a:t>
            </a:r>
            <a:r>
              <a:rPr lang="ja-JP" altLang="en-US" sz="2000"/>
              <a:t>“</a:t>
            </a:r>
            <a:r>
              <a:rPr lang="en-US" altLang="ja-JP" sz="2000"/>
              <a:t>Advance Fee Fraud</a:t>
            </a:r>
            <a:r>
              <a:rPr lang="ja-JP" altLang="en-US" sz="2000"/>
              <a:t>”</a:t>
            </a:r>
            <a:endParaRPr lang="en-US" altLang="ja-JP" sz="2000"/>
          </a:p>
          <a:p>
            <a:pPr>
              <a:lnSpc>
                <a:spcPct val="80000"/>
              </a:lnSpc>
            </a:pPr>
            <a:endParaRPr lang="en-US" altLang="en-US" sz="2000"/>
          </a:p>
          <a:p>
            <a:pPr>
              <a:lnSpc>
                <a:spcPct val="80000"/>
              </a:lnSpc>
            </a:pPr>
            <a:r>
              <a:rPr lang="en-US" altLang="en-US" sz="2000"/>
              <a:t>Been successfully run since the 1980</a:t>
            </a:r>
            <a:r>
              <a:rPr lang="ja-JP" altLang="en-US" sz="2000"/>
              <a:t>’</a:t>
            </a:r>
            <a:r>
              <a:rPr lang="en-US" altLang="ja-JP" sz="2000"/>
              <a:t>s over mail and over the Internet</a:t>
            </a:r>
          </a:p>
          <a:p>
            <a:pPr>
              <a:lnSpc>
                <a:spcPct val="80000"/>
              </a:lnSpc>
            </a:pPr>
            <a:endParaRPr lang="en-US" altLang="en-US" sz="2000"/>
          </a:p>
          <a:p>
            <a:pPr>
              <a:lnSpc>
                <a:spcPct val="80000"/>
              </a:lnSpc>
            </a:pPr>
            <a:r>
              <a:rPr lang="en-US" altLang="en-US" sz="2000"/>
              <a:t>Convinces the target that they will get a huge commission for helping free up money held in an offshore bank account.</a:t>
            </a:r>
          </a:p>
          <a:p>
            <a:pPr>
              <a:lnSpc>
                <a:spcPct val="80000"/>
              </a:lnSpc>
            </a:pPr>
            <a:endParaRPr lang="en-US" altLang="en-US" sz="2000"/>
          </a:p>
          <a:p>
            <a:pPr>
              <a:lnSpc>
                <a:spcPct val="80000"/>
              </a:lnSpc>
            </a:pPr>
            <a:r>
              <a:rPr lang="en-US" altLang="en-US" sz="2000"/>
              <a:t>Target is solicitied for small </a:t>
            </a:r>
            <a:r>
              <a:rPr lang="ja-JP" altLang="en-US" sz="2000"/>
              <a:t>“</a:t>
            </a:r>
            <a:r>
              <a:rPr lang="en-US" altLang="ja-JP" sz="2000"/>
              <a:t>fees</a:t>
            </a:r>
            <a:r>
              <a:rPr lang="ja-JP" altLang="en-US" sz="2000"/>
              <a:t>”</a:t>
            </a:r>
            <a:r>
              <a:rPr lang="en-US" altLang="ja-JP" sz="2000"/>
              <a:t> and their personal info to expedite the process</a:t>
            </a:r>
          </a:p>
          <a:p>
            <a:pPr>
              <a:lnSpc>
                <a:spcPct val="80000"/>
              </a:lnSpc>
            </a:pPr>
            <a:endParaRPr lang="en-US" altLang="en-US" sz="2000"/>
          </a:p>
          <a:p>
            <a:pPr>
              <a:lnSpc>
                <a:spcPct val="80000"/>
              </a:lnSpc>
            </a:pPr>
            <a:r>
              <a:rPr lang="en-US" altLang="en-US" sz="2000"/>
              <a:t>Of course, no money is forthcoming</a:t>
            </a:r>
          </a:p>
          <a:p>
            <a:pPr>
              <a:lnSpc>
                <a:spcPct val="80000"/>
              </a:lnSpc>
            </a:pPr>
            <a:endParaRPr lang="en-US" altLang="en-US" sz="2000"/>
          </a:p>
          <a:p>
            <a:pPr>
              <a:lnSpc>
                <a:spcPct val="80000"/>
              </a:lnSpc>
            </a:pPr>
            <a:r>
              <a:rPr lang="en-US" altLang="en-US" sz="2000"/>
              <a:t>Read all about them here  </a:t>
            </a:r>
            <a:r>
              <a:rPr lang="en-US" altLang="en-US" sz="2000">
                <a:solidFill>
                  <a:srgbClr val="FF0000"/>
                </a:solidFill>
                <a:hlinkClick r:id="rId3"/>
              </a:rPr>
              <a:t>http://home.rmci.net/alphae/419coal/</a:t>
            </a:r>
            <a:r>
              <a:rPr lang="en-US" altLang="en-US" sz="1600">
                <a:solidFill>
                  <a:srgbClr val="FF0000"/>
                </a:solidFill>
                <a:hlinkClick r:id="rId3"/>
              </a:rPr>
              <a:t> </a:t>
            </a:r>
            <a:endParaRPr lang="en-US" altLang="en-US" sz="1600">
              <a:solidFill>
                <a:srgbClr val="FF0000"/>
              </a:solidFill>
            </a:endParaRPr>
          </a:p>
        </p:txBody>
      </p:sp>
    </p:spTree>
  </p:cSld>
  <p:clrMapOvr>
    <a:masterClrMapping/>
  </p:clrMapOvr>
  <p:transition spd="med">
    <p:zoom/>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7508" name="Rectangle 4">
            <a:extLst>
              <a:ext uri="{FF2B5EF4-FFF2-40B4-BE49-F238E27FC236}">
                <a16:creationId xmlns:a16="http://schemas.microsoft.com/office/drawing/2014/main" id="{3F02C12D-4232-F5E3-A2F0-4967B68EDB9D}"/>
              </a:ext>
            </a:extLst>
          </p:cNvPr>
          <p:cNvSpPr>
            <a:spLocks noGrp="1" noChangeArrowheads="1"/>
          </p:cNvSpPr>
          <p:nvPr>
            <p:ph type="ctrTitle"/>
          </p:nvPr>
        </p:nvSpPr>
        <p:spPr>
          <a:xfrm>
            <a:off x="601663" y="119063"/>
            <a:ext cx="7772400" cy="549275"/>
          </a:xfrm>
        </p:spPr>
        <p:txBody>
          <a:bodyPr/>
          <a:lstStyle/>
          <a:p>
            <a:pPr>
              <a:defRPr/>
            </a:pPr>
            <a:r>
              <a:rPr lang="en-US" sz="3200" dirty="0">
                <a:cs typeface="+mj-cs"/>
              </a:rPr>
              <a:t>Nigerian Letter Example</a:t>
            </a:r>
          </a:p>
        </p:txBody>
      </p:sp>
      <p:sp>
        <p:nvSpPr>
          <p:cNvPr id="51202" name="Rectangle 5">
            <a:extLst>
              <a:ext uri="{FF2B5EF4-FFF2-40B4-BE49-F238E27FC236}">
                <a16:creationId xmlns:a16="http://schemas.microsoft.com/office/drawing/2014/main" id="{6DD462EA-7FA4-5142-CE3B-C96359995CE7}"/>
              </a:ext>
            </a:extLst>
          </p:cNvPr>
          <p:cNvSpPr>
            <a:spLocks noGrp="1" noChangeArrowheads="1"/>
          </p:cNvSpPr>
          <p:nvPr>
            <p:ph type="subTitle" idx="1"/>
          </p:nvPr>
        </p:nvSpPr>
        <p:spPr>
          <a:xfrm>
            <a:off x="660400" y="652463"/>
            <a:ext cx="8145463" cy="5832475"/>
          </a:xfrm>
        </p:spPr>
        <p:txBody>
          <a:bodyPr/>
          <a:lstStyle/>
          <a:p>
            <a:pPr algn="l"/>
            <a:endParaRPr lang="en-US" altLang="en-US"/>
          </a:p>
          <a:p>
            <a:pPr algn="l"/>
            <a:endParaRPr lang="en-US" altLang="en-US"/>
          </a:p>
          <a:p>
            <a:pPr algn="l"/>
            <a:r>
              <a:rPr lang="en-US" altLang="en-US"/>
              <a:t>Attention.Friend  Its my pleasure to inform you that i have verify from the bank director regarding the transfer of your fund and it was good news because the requested fee was less expessive for you to afford.  your consignment containing your fund($800.000.00) i have deposited it with the CAPITAL CITY BANK PLC so that your fund will be wired to your account immediately you contact the bank director with your banking details.  However i went to CAPITAL CITY BANK PLC to discuss this with the bank director as its has not been delivered to you However he told me that your fund can be transfered to you via a direct wire transfer(KTT) into your account.He told me to instruct you to contact the bank to apply for a direct wire transfer into your account to avoid loosing your fund due to delay.  Therefore you can contact the bank with below information, send to them your banking information.  CAPITAL CITY BANK PLC OF BENIN REPUBLIC  20/22 HOSPITAL ROUTE COTONOU BENIN REPUBLIC</a:t>
            </a:r>
          </a:p>
        </p:txBody>
      </p:sp>
    </p:spTree>
  </p:cSld>
  <p:clrMapOvr>
    <a:masterClrMapping/>
  </p:clrMapOvr>
  <p:transition spd="med">
    <p:zoom/>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le 1">
            <a:extLst>
              <a:ext uri="{FF2B5EF4-FFF2-40B4-BE49-F238E27FC236}">
                <a16:creationId xmlns:a16="http://schemas.microsoft.com/office/drawing/2014/main" id="{29711D84-E5C7-45D9-80DA-CDF7DE7F8377}"/>
              </a:ext>
            </a:extLst>
          </p:cNvPr>
          <p:cNvSpPr>
            <a:spLocks noGrp="1" noChangeArrowheads="1"/>
          </p:cNvSpPr>
          <p:nvPr>
            <p:ph type="title"/>
          </p:nvPr>
        </p:nvSpPr>
        <p:spPr>
          <a:xfrm>
            <a:off x="298450" y="142875"/>
            <a:ext cx="8448675" cy="860425"/>
          </a:xfrm>
        </p:spPr>
        <p:txBody>
          <a:bodyPr/>
          <a:lstStyle/>
          <a:p>
            <a:r>
              <a:rPr lang="en-US" altLang="en-US" sz="2800"/>
              <a:t>Phising and Pharming</a:t>
            </a:r>
          </a:p>
        </p:txBody>
      </p:sp>
      <p:sp>
        <p:nvSpPr>
          <p:cNvPr id="53250" name="Content Placeholder 2">
            <a:extLst>
              <a:ext uri="{FF2B5EF4-FFF2-40B4-BE49-F238E27FC236}">
                <a16:creationId xmlns:a16="http://schemas.microsoft.com/office/drawing/2014/main" id="{0928D842-ECB9-2B52-2D00-D1B090498B1E}"/>
              </a:ext>
            </a:extLst>
          </p:cNvPr>
          <p:cNvSpPr>
            <a:spLocks noGrp="1" noChangeArrowheads="1"/>
          </p:cNvSpPr>
          <p:nvPr>
            <p:ph idx="1"/>
          </p:nvPr>
        </p:nvSpPr>
        <p:spPr/>
        <p:txBody>
          <a:bodyPr/>
          <a:lstStyle/>
          <a:p>
            <a:endParaRPr lang="en-US" altLang="en-US"/>
          </a:p>
          <a:p>
            <a:r>
              <a:rPr lang="en-US" altLang="en-US"/>
              <a:t> </a:t>
            </a:r>
          </a:p>
          <a:p>
            <a:endParaRPr lang="en-US" altLang="en-US"/>
          </a:p>
        </p:txBody>
      </p:sp>
      <p:sp>
        <p:nvSpPr>
          <p:cNvPr id="4" name="Slide Number Placeholder 3">
            <a:extLst>
              <a:ext uri="{FF2B5EF4-FFF2-40B4-BE49-F238E27FC236}">
                <a16:creationId xmlns:a16="http://schemas.microsoft.com/office/drawing/2014/main" id="{F38D3316-2400-75B0-705F-34C658462AF6}"/>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3ED06F4A-3D89-D047-AFF4-5D55062728C5}" type="slidenum">
              <a:rPr lang="en-US" altLang="en-US" smtClean="0"/>
              <a:pPr>
                <a:spcBef>
                  <a:spcPct val="0"/>
                </a:spcBef>
                <a:buClrTx/>
                <a:buFontTx/>
                <a:buNone/>
                <a:defRPr/>
              </a:pPr>
              <a:t>22</a:t>
            </a:fld>
            <a:endParaRPr lang="en-US" altLang="en-US"/>
          </a:p>
        </p:txBody>
      </p:sp>
      <p:pic>
        <p:nvPicPr>
          <p:cNvPr id="53252" name="Picture 4">
            <a:extLst>
              <a:ext uri="{FF2B5EF4-FFF2-40B4-BE49-F238E27FC236}">
                <a16:creationId xmlns:a16="http://schemas.microsoft.com/office/drawing/2014/main" id="{024BD739-5F56-A184-5D62-DF07744B443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93700" y="1160463"/>
            <a:ext cx="3633788" cy="284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253" name="Picture 5">
            <a:extLst>
              <a:ext uri="{FF2B5EF4-FFF2-40B4-BE49-F238E27FC236}">
                <a16:creationId xmlns:a16="http://schemas.microsoft.com/office/drawing/2014/main" id="{9D2994B0-0100-FD4C-C704-E1F87892020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362450" y="1162050"/>
            <a:ext cx="4151313" cy="2765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254" name="Picture 6">
            <a:extLst>
              <a:ext uri="{FF2B5EF4-FFF2-40B4-BE49-F238E27FC236}">
                <a16:creationId xmlns:a16="http://schemas.microsoft.com/office/drawing/2014/main" id="{E4C861A8-3696-3396-7810-ECD1521C448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406650" y="4010025"/>
            <a:ext cx="5291138" cy="269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255" name="TextBox 7">
            <a:extLst>
              <a:ext uri="{FF2B5EF4-FFF2-40B4-BE49-F238E27FC236}">
                <a16:creationId xmlns:a16="http://schemas.microsoft.com/office/drawing/2014/main" id="{55A22ABB-332B-6B5D-2C1D-1D365EF2A87F}"/>
              </a:ext>
            </a:extLst>
          </p:cNvPr>
          <p:cNvSpPr txBox="1">
            <a:spLocks noChangeArrowheads="1"/>
          </p:cNvSpPr>
          <p:nvPr/>
        </p:nvSpPr>
        <p:spPr bwMode="auto">
          <a:xfrm flipH="1">
            <a:off x="5129213" y="4979988"/>
            <a:ext cx="25066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lgn="r">
              <a:spcBef>
                <a:spcPct val="0"/>
              </a:spcBef>
              <a:buClrTx/>
              <a:buFontTx/>
              <a:buNone/>
            </a:pPr>
            <a:r>
              <a:rPr lang="en-US" altLang="en-US">
                <a:solidFill>
                  <a:schemeClr val="tx1"/>
                </a:solidFill>
              </a:rPr>
              <a:t>Who Am I ????</a:t>
            </a:r>
          </a:p>
        </p:txBody>
      </p:sp>
    </p:spTree>
  </p:cSld>
  <p:clrMapOvr>
    <a:masterClrMapping/>
  </p:clrMapOvr>
  <p:transition spd="med">
    <p:zoom/>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D430511D-474D-6337-807D-77C02267C68C}"/>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C3DE9F23-C2C3-4D41-B2B4-4A7FBF5100E5}" type="slidenum">
              <a:rPr lang="en-US" altLang="en-US" smtClean="0"/>
              <a:pPr>
                <a:spcBef>
                  <a:spcPct val="0"/>
                </a:spcBef>
                <a:buClrTx/>
                <a:buFontTx/>
                <a:buNone/>
                <a:defRPr/>
              </a:pPr>
              <a:t>23</a:t>
            </a:fld>
            <a:endParaRPr lang="en-US" altLang="en-US"/>
          </a:p>
        </p:txBody>
      </p:sp>
      <p:sp>
        <p:nvSpPr>
          <p:cNvPr id="897026" name="Rectangle 2">
            <a:extLst>
              <a:ext uri="{FF2B5EF4-FFF2-40B4-BE49-F238E27FC236}">
                <a16:creationId xmlns:a16="http://schemas.microsoft.com/office/drawing/2014/main" id="{12B89475-1336-8BC5-350A-B148ADFA0BD3}"/>
              </a:ext>
            </a:extLst>
          </p:cNvPr>
          <p:cNvSpPr>
            <a:spLocks noGrp="1" noChangeArrowheads="1"/>
          </p:cNvSpPr>
          <p:nvPr>
            <p:ph type="title"/>
          </p:nvPr>
        </p:nvSpPr>
        <p:spPr/>
        <p:txBody>
          <a:bodyPr/>
          <a:lstStyle/>
          <a:p>
            <a:pPr>
              <a:defRPr/>
            </a:pPr>
            <a:r>
              <a:rPr lang="en-US">
                <a:cs typeface="+mj-cs"/>
              </a:rPr>
              <a:t>Phishing</a:t>
            </a:r>
          </a:p>
        </p:txBody>
      </p:sp>
      <p:sp>
        <p:nvSpPr>
          <p:cNvPr id="897027" name="Rectangle 3">
            <a:extLst>
              <a:ext uri="{FF2B5EF4-FFF2-40B4-BE49-F238E27FC236}">
                <a16:creationId xmlns:a16="http://schemas.microsoft.com/office/drawing/2014/main" id="{5D98BE31-8FB5-F414-8FF0-AD232C8190E8}"/>
              </a:ext>
            </a:extLst>
          </p:cNvPr>
          <p:cNvSpPr>
            <a:spLocks noGrp="1" noChangeArrowheads="1"/>
          </p:cNvSpPr>
          <p:nvPr>
            <p:ph type="body" idx="1"/>
          </p:nvPr>
        </p:nvSpPr>
        <p:spPr/>
        <p:txBody>
          <a:bodyPr/>
          <a:lstStyle/>
          <a:p>
            <a:pPr>
              <a:defRPr/>
            </a:pPr>
            <a:r>
              <a:rPr lang="en-US" sz="2400" b="1" dirty="0">
                <a:cs typeface="+mn-cs"/>
              </a:rPr>
              <a:t>Phishing</a:t>
            </a:r>
            <a:r>
              <a:rPr lang="en-US" sz="2400" dirty="0">
                <a:cs typeface="+mn-cs"/>
              </a:rPr>
              <a:t> is the </a:t>
            </a:r>
            <a:r>
              <a:rPr lang="en-US" sz="2400" b="1" dirty="0">
                <a:solidFill>
                  <a:srgbClr val="FF6600"/>
                </a:solidFill>
                <a:cs typeface="+mn-cs"/>
              </a:rPr>
              <a:t>criminally fraudulent </a:t>
            </a:r>
            <a:r>
              <a:rPr lang="en-US" sz="2400" dirty="0">
                <a:cs typeface="+mn-cs"/>
              </a:rPr>
              <a:t>process of attempting to acquire sensitive information such as usernames, passwords and credit card details by masquerading as a trustworthy entity in an </a:t>
            </a:r>
            <a:r>
              <a:rPr lang="en-US" sz="2400" b="1" dirty="0">
                <a:cs typeface="+mn-cs"/>
              </a:rPr>
              <a:t>electronic transaction</a:t>
            </a:r>
            <a:r>
              <a:rPr lang="en-US" sz="2400" dirty="0">
                <a:cs typeface="+mn-cs"/>
              </a:rPr>
              <a:t>. </a:t>
            </a:r>
          </a:p>
          <a:p>
            <a:pPr>
              <a:defRPr/>
            </a:pPr>
            <a:endParaRPr lang="en-US" sz="2400" dirty="0">
              <a:cs typeface="+mn-cs"/>
            </a:endParaRPr>
          </a:p>
          <a:p>
            <a:pPr>
              <a:defRPr/>
            </a:pPr>
            <a:r>
              <a:rPr lang="en-US" sz="2400" dirty="0">
                <a:cs typeface="+mn-cs"/>
              </a:rPr>
              <a:t>Phishing is an example of </a:t>
            </a:r>
            <a:r>
              <a:rPr lang="en-US" sz="2400" b="1" dirty="0">
                <a:solidFill>
                  <a:srgbClr val="FF6600"/>
                </a:solidFill>
                <a:cs typeface="+mn-cs"/>
              </a:rPr>
              <a:t>social engineering </a:t>
            </a:r>
            <a:r>
              <a:rPr lang="en-US" sz="2400" dirty="0">
                <a:cs typeface="+mn-cs"/>
              </a:rPr>
              <a:t>techniques used to fool users and exploits the poor usability of current web security technologies. </a:t>
            </a:r>
          </a:p>
          <a:p>
            <a:pPr>
              <a:defRPr/>
            </a:pPr>
            <a:r>
              <a:rPr lang="en-US" sz="2400" dirty="0">
                <a:cs typeface="+mn-cs"/>
              </a:rPr>
              <a:t>Phishing alludes to baits used to "catch" financial information and passwords.</a:t>
            </a:r>
            <a:r>
              <a:rPr lang="en-US" dirty="0">
                <a:cs typeface="+mn-cs"/>
              </a:rPr>
              <a:t>  </a:t>
            </a:r>
          </a:p>
          <a:p>
            <a:pPr>
              <a:defRPr/>
            </a:pPr>
            <a:endParaRPr lang="en-US" dirty="0">
              <a:cs typeface="+mn-cs"/>
            </a:endParaRPr>
          </a:p>
          <a:p>
            <a:pPr>
              <a:defRPr/>
            </a:pPr>
            <a:endParaRPr lang="en-US" dirty="0">
              <a:cs typeface="+mn-cs"/>
            </a:endParaRPr>
          </a:p>
        </p:txBody>
      </p:sp>
    </p:spTree>
  </p:cSld>
  <p:clrMapOvr>
    <a:masterClrMapping/>
  </p:clrMapOvr>
  <p:transition spd="med">
    <p:zoom/>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9074" name="Rectangle 2">
            <a:extLst>
              <a:ext uri="{FF2B5EF4-FFF2-40B4-BE49-F238E27FC236}">
                <a16:creationId xmlns:a16="http://schemas.microsoft.com/office/drawing/2014/main" id="{9D35C44F-4DCF-45B8-B5EF-BCA0B1264D82}"/>
              </a:ext>
            </a:extLst>
          </p:cNvPr>
          <p:cNvSpPr>
            <a:spLocks noGrp="1" noChangeArrowheads="1"/>
          </p:cNvSpPr>
          <p:nvPr>
            <p:ph type="ctrTitle"/>
          </p:nvPr>
        </p:nvSpPr>
        <p:spPr>
          <a:xfrm>
            <a:off x="279400" y="0"/>
            <a:ext cx="7772400" cy="1143000"/>
          </a:xfrm>
        </p:spPr>
        <p:txBody>
          <a:bodyPr/>
          <a:lstStyle/>
          <a:p>
            <a:pPr>
              <a:defRPr/>
            </a:pPr>
            <a:r>
              <a:rPr lang="en-US">
                <a:cs typeface="+mj-cs"/>
              </a:rPr>
              <a:t>Pharming</a:t>
            </a:r>
          </a:p>
        </p:txBody>
      </p:sp>
      <p:sp>
        <p:nvSpPr>
          <p:cNvPr id="56322" name="Rectangle 3">
            <a:extLst>
              <a:ext uri="{FF2B5EF4-FFF2-40B4-BE49-F238E27FC236}">
                <a16:creationId xmlns:a16="http://schemas.microsoft.com/office/drawing/2014/main" id="{CE20BBAB-C61C-C41B-9C6B-62C640A46A08}"/>
              </a:ext>
            </a:extLst>
          </p:cNvPr>
          <p:cNvSpPr>
            <a:spLocks noGrp="1" noChangeArrowheads="1"/>
          </p:cNvSpPr>
          <p:nvPr>
            <p:ph type="subTitle" idx="1"/>
          </p:nvPr>
        </p:nvSpPr>
        <p:spPr>
          <a:xfrm>
            <a:off x="165100" y="812800"/>
            <a:ext cx="6400800" cy="1752600"/>
          </a:xfrm>
        </p:spPr>
        <p:txBody>
          <a:bodyPr/>
          <a:lstStyle/>
          <a:p>
            <a:pPr algn="l"/>
            <a:endParaRPr lang="en-US" altLang="en-US" i="1"/>
          </a:p>
          <a:p>
            <a:pPr algn="l"/>
            <a:r>
              <a:rPr lang="en-US" altLang="en-US" sz="2400" b="1" i="1"/>
              <a:t>Pharming</a:t>
            </a:r>
            <a:r>
              <a:rPr lang="en-US" altLang="en-US" sz="2400" i="1"/>
              <a:t> is a hacker’s  attack aiming to redirect a website’s traffic to another, bogus website </a:t>
            </a:r>
          </a:p>
          <a:p>
            <a:pPr algn="l"/>
            <a:r>
              <a:rPr lang="en-US" altLang="en-US" sz="2400" i="1"/>
              <a:t>Pharming can be conducted either by changing the host’s file on a victim</a:t>
            </a:r>
            <a:r>
              <a:rPr lang="ja-JP" altLang="en-US" sz="2400" i="1"/>
              <a:t>’</a:t>
            </a:r>
            <a:r>
              <a:rPr lang="en-US" altLang="ja-JP" sz="2400" i="1"/>
              <a:t>s computer or by exploitation of a vulnerability in DNS server software. </a:t>
            </a:r>
          </a:p>
          <a:p>
            <a:pPr algn="l"/>
            <a:r>
              <a:rPr lang="en-US" altLang="en-US" sz="2400" i="1">
                <a:solidFill>
                  <a:srgbClr val="FF6600"/>
                </a:solidFill>
                <a:hlinkClick r:id="rId3" tooltip="Antivirus software"/>
              </a:rPr>
              <a:t>Antivirus software</a:t>
            </a:r>
            <a:r>
              <a:rPr lang="en-US" altLang="en-US" sz="2400" i="1">
                <a:solidFill>
                  <a:srgbClr val="FF6600"/>
                </a:solidFill>
              </a:rPr>
              <a:t> </a:t>
            </a:r>
            <a:r>
              <a:rPr lang="en-US" altLang="en-US" sz="2400" i="1"/>
              <a:t>and </a:t>
            </a:r>
            <a:r>
              <a:rPr lang="en-US" altLang="en-US" sz="2400" i="1">
                <a:hlinkClick r:id="rId4" tooltip="Spyware removal software"/>
              </a:rPr>
              <a:t>spyware removal software</a:t>
            </a:r>
            <a:r>
              <a:rPr lang="en-US" altLang="en-US" sz="2400" i="1"/>
              <a:t> cannot protect against pharming. </a:t>
            </a:r>
          </a:p>
          <a:p>
            <a:pPr algn="l"/>
            <a:r>
              <a:rPr lang="en-US" altLang="en-US" sz="2400" i="1"/>
              <a:t>Pharming is also known as Page Hijacking</a:t>
            </a:r>
          </a:p>
        </p:txBody>
      </p:sp>
    </p:spTree>
  </p:cSld>
  <p:clrMapOvr>
    <a:masterClrMapping/>
  </p:clrMapOvr>
  <p:transition spd="med">
    <p:zoom/>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2388" name="Rectangle 4">
            <a:extLst>
              <a:ext uri="{FF2B5EF4-FFF2-40B4-BE49-F238E27FC236}">
                <a16:creationId xmlns:a16="http://schemas.microsoft.com/office/drawing/2014/main" id="{A68414EF-C4B7-7297-8E0D-62FE80BC8213}"/>
              </a:ext>
            </a:extLst>
          </p:cNvPr>
          <p:cNvSpPr>
            <a:spLocks noGrp="1" noChangeArrowheads="1"/>
          </p:cNvSpPr>
          <p:nvPr>
            <p:ph type="ctrTitle"/>
          </p:nvPr>
        </p:nvSpPr>
        <p:spPr>
          <a:xfrm>
            <a:off x="1049338" y="2286000"/>
            <a:ext cx="7772400" cy="1143000"/>
          </a:xfrm>
        </p:spPr>
        <p:txBody>
          <a:bodyPr/>
          <a:lstStyle/>
          <a:p>
            <a:pPr>
              <a:defRPr/>
            </a:pPr>
            <a:r>
              <a:rPr lang="en-US" sz="3600" dirty="0">
                <a:cs typeface="+mj-cs"/>
              </a:rPr>
              <a:t>         Phishing Video</a:t>
            </a:r>
          </a:p>
        </p:txBody>
      </p:sp>
      <p:sp>
        <p:nvSpPr>
          <p:cNvPr id="60418" name="Rectangle 5">
            <a:extLst>
              <a:ext uri="{FF2B5EF4-FFF2-40B4-BE49-F238E27FC236}">
                <a16:creationId xmlns:a16="http://schemas.microsoft.com/office/drawing/2014/main" id="{CFCCD667-262D-C847-FBBB-45531576322B}"/>
              </a:ext>
            </a:extLst>
          </p:cNvPr>
          <p:cNvSpPr>
            <a:spLocks noGrp="1" noChangeArrowheads="1"/>
          </p:cNvSpPr>
          <p:nvPr>
            <p:ph type="subTitle" idx="1"/>
          </p:nvPr>
        </p:nvSpPr>
        <p:spPr>
          <a:xfrm>
            <a:off x="144462" y="3429000"/>
            <a:ext cx="8855075" cy="1752600"/>
          </a:xfrm>
        </p:spPr>
        <p:txBody>
          <a:bodyPr/>
          <a:lstStyle/>
          <a:p>
            <a:pPr>
              <a:defRPr/>
            </a:pPr>
            <a:r>
              <a:rPr lang="en-US" altLang="en-US" sz="2000" dirty="0">
                <a:solidFill>
                  <a:srgbClr val="FF0000"/>
                </a:solidFill>
                <a:hlinkClick r:id="rId3"/>
              </a:rPr>
              <a:t>http://www.youtube.com/watch?v=Y4mnIwtIWB4&amp;feature=fvwrel</a:t>
            </a:r>
            <a:endParaRPr lang="en-US" altLang="en-US" sz="2000" dirty="0">
              <a:solidFill>
                <a:srgbClr val="FF0000"/>
              </a:solidFill>
            </a:endParaRPr>
          </a:p>
        </p:txBody>
      </p:sp>
      <p:pic>
        <p:nvPicPr>
          <p:cNvPr id="2" name="Picture 1">
            <a:extLst>
              <a:ext uri="{FF2B5EF4-FFF2-40B4-BE49-F238E27FC236}">
                <a16:creationId xmlns:a16="http://schemas.microsoft.com/office/drawing/2014/main" id="{70EB56C2-B4CE-45E0-45B9-F2EB62B43532}"/>
              </a:ext>
            </a:extLst>
          </p:cNvPr>
          <p:cNvPicPr>
            <a:picLocks noChangeAspect="1"/>
          </p:cNvPicPr>
          <p:nvPr/>
        </p:nvPicPr>
        <p:blipFill>
          <a:blip r:embed="rId4"/>
          <a:stretch>
            <a:fillRect/>
          </a:stretch>
        </p:blipFill>
        <p:spPr>
          <a:xfrm>
            <a:off x="1143000" y="0"/>
            <a:ext cx="6858000" cy="6858000"/>
          </a:xfrm>
          <a:prstGeom prst="rect">
            <a:avLst/>
          </a:prstGeom>
        </p:spPr>
      </p:pic>
      <p:pic>
        <p:nvPicPr>
          <p:cNvPr id="3" name="Picture 2">
            <a:extLst>
              <a:ext uri="{FF2B5EF4-FFF2-40B4-BE49-F238E27FC236}">
                <a16:creationId xmlns:a16="http://schemas.microsoft.com/office/drawing/2014/main" id="{C7E84BB9-279C-6870-111B-17911B536FB7}"/>
              </a:ext>
            </a:extLst>
          </p:cNvPr>
          <p:cNvPicPr>
            <a:picLocks noChangeAspect="1"/>
          </p:cNvPicPr>
          <p:nvPr/>
        </p:nvPicPr>
        <p:blipFill>
          <a:blip r:embed="rId4"/>
          <a:stretch>
            <a:fillRect/>
          </a:stretch>
        </p:blipFill>
        <p:spPr>
          <a:xfrm>
            <a:off x="1143000" y="0"/>
            <a:ext cx="6858000" cy="6858000"/>
          </a:xfrm>
          <a:prstGeom prst="rect">
            <a:avLst/>
          </a:prstGeom>
        </p:spPr>
      </p:pic>
      <p:pic>
        <p:nvPicPr>
          <p:cNvPr id="4" name="Picture 3">
            <a:extLst>
              <a:ext uri="{FF2B5EF4-FFF2-40B4-BE49-F238E27FC236}">
                <a16:creationId xmlns:a16="http://schemas.microsoft.com/office/drawing/2014/main" id="{5FF40D23-5CD3-D4A4-7CF0-BA7C25D34B96}"/>
              </a:ext>
            </a:extLst>
          </p:cNvPr>
          <p:cNvPicPr>
            <a:picLocks noChangeAspect="1"/>
          </p:cNvPicPr>
          <p:nvPr/>
        </p:nvPicPr>
        <p:blipFill>
          <a:blip r:embed="rId4"/>
          <a:stretch>
            <a:fillRect/>
          </a:stretch>
        </p:blipFill>
        <p:spPr>
          <a:xfrm>
            <a:off x="1143000" y="0"/>
            <a:ext cx="6858000" cy="6858000"/>
          </a:xfrm>
          <a:prstGeom prst="rect">
            <a:avLst/>
          </a:prstGeom>
        </p:spPr>
      </p:pic>
    </p:spTree>
  </p:cSld>
  <p:clrMapOvr>
    <a:masterClrMapping/>
  </p:clrMapOvr>
  <p:transition spd="med">
    <p:zoom/>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0580" name="Rectangle 4">
            <a:extLst>
              <a:ext uri="{FF2B5EF4-FFF2-40B4-BE49-F238E27FC236}">
                <a16:creationId xmlns:a16="http://schemas.microsoft.com/office/drawing/2014/main" id="{9054BE2A-6850-642C-25CC-4607C3C5250A}"/>
              </a:ext>
            </a:extLst>
          </p:cNvPr>
          <p:cNvSpPr>
            <a:spLocks noGrp="1" noChangeArrowheads="1"/>
          </p:cNvSpPr>
          <p:nvPr>
            <p:ph type="ctrTitle"/>
          </p:nvPr>
        </p:nvSpPr>
        <p:spPr>
          <a:xfrm>
            <a:off x="558800" y="1168400"/>
            <a:ext cx="7772400" cy="1143000"/>
          </a:xfrm>
        </p:spPr>
        <p:txBody>
          <a:bodyPr/>
          <a:lstStyle/>
          <a:p>
            <a:pPr>
              <a:defRPr/>
            </a:pPr>
            <a:endParaRPr lang="en-US">
              <a:cs typeface="+mj-cs"/>
            </a:endParaRPr>
          </a:p>
        </p:txBody>
      </p:sp>
      <p:sp>
        <p:nvSpPr>
          <p:cNvPr id="60418" name="Rectangle 5">
            <a:extLst>
              <a:ext uri="{FF2B5EF4-FFF2-40B4-BE49-F238E27FC236}">
                <a16:creationId xmlns:a16="http://schemas.microsoft.com/office/drawing/2014/main" id="{74450430-A628-990B-AB43-8D759B2D6AC7}"/>
              </a:ext>
            </a:extLst>
          </p:cNvPr>
          <p:cNvSpPr>
            <a:spLocks noGrp="1" noChangeArrowheads="1"/>
          </p:cNvSpPr>
          <p:nvPr>
            <p:ph type="subTitle" idx="1"/>
          </p:nvPr>
        </p:nvSpPr>
        <p:spPr>
          <a:xfrm>
            <a:off x="1371600" y="2298700"/>
            <a:ext cx="6400800" cy="3035300"/>
          </a:xfrm>
        </p:spPr>
        <p:txBody>
          <a:bodyPr/>
          <a:lstStyle/>
          <a:p>
            <a:r>
              <a:rPr lang="en-US" altLang="en-US" sz="3200"/>
              <a:t>These days, Phishing, Pharming and Spoofing are often all </a:t>
            </a:r>
            <a:r>
              <a:rPr lang="en-US" altLang="en-US" sz="3200">
                <a:solidFill>
                  <a:srgbClr val="FF0000"/>
                </a:solidFill>
              </a:rPr>
              <a:t>combined</a:t>
            </a:r>
            <a:r>
              <a:rPr lang="en-US" altLang="en-US" sz="3200"/>
              <a:t> in the same attempt to compromise someone</a:t>
            </a:r>
            <a:r>
              <a:rPr lang="ja-JP" altLang="en-US" sz="3200"/>
              <a:t>’</a:t>
            </a:r>
            <a:r>
              <a:rPr lang="en-US" altLang="ja-JP" sz="3200"/>
              <a:t>s personal information</a:t>
            </a:r>
            <a:endParaRPr lang="en-US" altLang="en-US" sz="3200"/>
          </a:p>
        </p:txBody>
      </p:sp>
    </p:spTree>
  </p:cSld>
  <p:clrMapOvr>
    <a:masterClrMapping/>
  </p:clrMapOvr>
  <p:transition spd="med">
    <p:zoom/>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89A42CDC-2254-03B9-E013-51BC1153A809}"/>
              </a:ext>
            </a:extLst>
          </p:cNvPr>
          <p:cNvSpPr>
            <a:spLocks noGrp="1"/>
          </p:cNvSpPr>
          <p:nvPr>
            <p:ph type="subTitle" sz="quarter" idx="1"/>
          </p:nvPr>
        </p:nvSpPr>
        <p:spPr/>
        <p:txBody>
          <a:bodyPr/>
          <a:lstStyle/>
          <a:p>
            <a:pPr>
              <a:defRPr/>
            </a:pPr>
            <a:r>
              <a:rPr lang="en-US" sz="2400" dirty="0" err="1">
                <a:solidFill>
                  <a:srgbClr val="FF0000"/>
                </a:solidFill>
                <a:hlinkClick r:id="rId2"/>
              </a:rPr>
              <a:t>www.bofa.com</a:t>
            </a:r>
            <a:endParaRPr lang="en-US" sz="2400" dirty="0">
              <a:solidFill>
                <a:srgbClr val="FF0000"/>
              </a:solidFill>
            </a:endParaRPr>
          </a:p>
        </p:txBody>
      </p:sp>
      <p:sp>
        <p:nvSpPr>
          <p:cNvPr id="93186" name="Title 3">
            <a:extLst>
              <a:ext uri="{FF2B5EF4-FFF2-40B4-BE49-F238E27FC236}">
                <a16:creationId xmlns:a16="http://schemas.microsoft.com/office/drawing/2014/main" id="{43DA8382-9814-77EF-2494-366D9167E4D7}"/>
              </a:ext>
            </a:extLst>
          </p:cNvPr>
          <p:cNvSpPr>
            <a:spLocks noGrp="1" noChangeArrowheads="1"/>
          </p:cNvSpPr>
          <p:nvPr>
            <p:ph type="ctrTitle" sz="quarter"/>
          </p:nvPr>
        </p:nvSpPr>
        <p:spPr/>
        <p:txBody>
          <a:bodyPr/>
          <a:lstStyle/>
          <a:p>
            <a:r>
              <a:rPr lang="en-US" altLang="en-US" dirty="0"/>
              <a:t>	</a:t>
            </a:r>
            <a:r>
              <a:rPr lang="en-US" altLang="en-US" sz="3200" dirty="0"/>
              <a:t>Secure Socket Layer Demo</a:t>
            </a:r>
          </a:p>
        </p:txBody>
      </p:sp>
      <p:sp>
        <p:nvSpPr>
          <p:cNvPr id="3" name="Slide Number Placeholder 2">
            <a:extLst>
              <a:ext uri="{FF2B5EF4-FFF2-40B4-BE49-F238E27FC236}">
                <a16:creationId xmlns:a16="http://schemas.microsoft.com/office/drawing/2014/main" id="{01B239F2-AD27-0365-C4DC-E9A7E2540908}"/>
              </a:ext>
            </a:extLst>
          </p:cNvPr>
          <p:cNvSpPr>
            <a:spLocks noGrp="1"/>
          </p:cNvSpPr>
          <p:nvPr>
            <p:ph type="sldNum" sz="quarter" idx="4"/>
          </p:nvPr>
        </p:nvSpPr>
        <p:spPr>
          <a:xfrm>
            <a:off x="0" y="6529388"/>
            <a:ext cx="1905000" cy="457200"/>
          </a:xfrm>
        </p:spPr>
        <p:txBody>
          <a:bodyPr/>
          <a:lstStyle/>
          <a:p>
            <a:pPr>
              <a:defRPr/>
            </a:pPr>
            <a:fld id="{98270487-7BED-6040-9BAF-B1E3712CCB27}" type="slidenum">
              <a:rPr lang="en-US" altLang="en-US" smtClean="0"/>
              <a:pPr>
                <a:defRPr/>
              </a:pPr>
              <a:t>27</a:t>
            </a:fld>
            <a:endParaRPr lang="en-US" altLang="en-US"/>
          </a:p>
        </p:txBody>
      </p:sp>
    </p:spTree>
  </p:cSld>
  <p:clrMapOvr>
    <a:masterClrMapping/>
  </p:clrMapOvr>
  <p:transition spd="med">
    <p:zoom/>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Subtitle 5">
            <a:extLst>
              <a:ext uri="{FF2B5EF4-FFF2-40B4-BE49-F238E27FC236}">
                <a16:creationId xmlns:a16="http://schemas.microsoft.com/office/drawing/2014/main" id="{DC597BC0-940B-CBE0-E3BF-76D1A0B0ABB5}"/>
              </a:ext>
            </a:extLst>
          </p:cNvPr>
          <p:cNvSpPr>
            <a:spLocks noGrp="1" noChangeArrowheads="1"/>
          </p:cNvSpPr>
          <p:nvPr>
            <p:ph type="subTitle" sz="quarter" idx="1"/>
          </p:nvPr>
        </p:nvSpPr>
        <p:spPr/>
        <p:txBody>
          <a:bodyPr/>
          <a:lstStyle/>
          <a:p>
            <a:endParaRPr lang="en-US" altLang="en-US"/>
          </a:p>
        </p:txBody>
      </p:sp>
      <p:sp>
        <p:nvSpPr>
          <p:cNvPr id="84994" name="Title 4">
            <a:extLst>
              <a:ext uri="{FF2B5EF4-FFF2-40B4-BE49-F238E27FC236}">
                <a16:creationId xmlns:a16="http://schemas.microsoft.com/office/drawing/2014/main" id="{A0631E03-C60C-8D77-6887-8C0C4D392E17}"/>
              </a:ext>
            </a:extLst>
          </p:cNvPr>
          <p:cNvSpPr>
            <a:spLocks noGrp="1" noChangeArrowheads="1"/>
          </p:cNvSpPr>
          <p:nvPr>
            <p:ph type="ctrTitle" sz="quarter"/>
          </p:nvPr>
        </p:nvSpPr>
        <p:spPr/>
        <p:txBody>
          <a:bodyPr/>
          <a:lstStyle/>
          <a:p>
            <a:r>
              <a:rPr lang="en-US" altLang="en-US" sz="3600" dirty="0"/>
              <a:t>                  Cyber Warfare!</a:t>
            </a:r>
          </a:p>
        </p:txBody>
      </p:sp>
      <p:sp>
        <p:nvSpPr>
          <p:cNvPr id="84995" name="Slide Number Placeholder 3">
            <a:extLst>
              <a:ext uri="{FF2B5EF4-FFF2-40B4-BE49-F238E27FC236}">
                <a16:creationId xmlns:a16="http://schemas.microsoft.com/office/drawing/2014/main" id="{15A3308F-8EB3-7B2F-E577-DA505B90F195}"/>
              </a:ext>
            </a:extLst>
          </p:cNvPr>
          <p:cNvSpPr>
            <a:spLocks noGrp="1" noChangeArrowheads="1"/>
          </p:cNvSpPr>
          <p:nvPr>
            <p:ph type="sldNum" sz="quarter" idx="4"/>
          </p:nvPr>
        </p:nvSpPr>
        <p:spPr>
          <a:xfrm>
            <a:off x="0" y="6529388"/>
            <a:ext cx="1905000" cy="4572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lgn="l">
              <a:spcBef>
                <a:spcPct val="0"/>
              </a:spcBef>
              <a:buClrTx/>
              <a:buFontTx/>
              <a:buNone/>
            </a:pPr>
            <a:fld id="{660D738E-F965-D048-A1FF-9F1E02927087}" type="slidenum">
              <a:rPr lang="en-US" altLang="en-US" sz="2000" smtClean="0">
                <a:effectLst/>
              </a:rPr>
              <a:pPr algn="l">
                <a:spcBef>
                  <a:spcPct val="0"/>
                </a:spcBef>
                <a:buClrTx/>
                <a:buFontTx/>
                <a:buNone/>
              </a:pPr>
              <a:t>28</a:t>
            </a:fld>
            <a:endParaRPr lang="en-US" altLang="en-US" sz="2000">
              <a:effectLst/>
            </a:endParaRPr>
          </a:p>
        </p:txBody>
      </p:sp>
    </p:spTree>
  </p:cSld>
  <p:clrMapOvr>
    <a:masterClrMapping/>
  </p:clrMapOvr>
  <p:transition spd="med">
    <p:zoom/>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Title 1">
            <a:extLst>
              <a:ext uri="{FF2B5EF4-FFF2-40B4-BE49-F238E27FC236}">
                <a16:creationId xmlns:a16="http://schemas.microsoft.com/office/drawing/2014/main" id="{33B1EC2C-111B-7248-19C9-66AC037B7116}"/>
              </a:ext>
            </a:extLst>
          </p:cNvPr>
          <p:cNvSpPr>
            <a:spLocks noGrp="1" noChangeArrowheads="1"/>
          </p:cNvSpPr>
          <p:nvPr>
            <p:ph type="title"/>
          </p:nvPr>
        </p:nvSpPr>
        <p:spPr/>
        <p:txBody>
          <a:bodyPr/>
          <a:lstStyle/>
          <a:p>
            <a:r>
              <a:rPr lang="en-US" altLang="en-US" sz="3200"/>
              <a:t>Stuxnet  --- Who done it ?????</a:t>
            </a:r>
          </a:p>
        </p:txBody>
      </p:sp>
      <p:sp>
        <p:nvSpPr>
          <p:cNvPr id="86018" name="Content Placeholder 2">
            <a:extLst>
              <a:ext uri="{FF2B5EF4-FFF2-40B4-BE49-F238E27FC236}">
                <a16:creationId xmlns:a16="http://schemas.microsoft.com/office/drawing/2014/main" id="{CDF78830-B0B2-F62A-8EF3-CD662D0F6BF8}"/>
              </a:ext>
            </a:extLst>
          </p:cNvPr>
          <p:cNvSpPr>
            <a:spLocks noGrp="1" noChangeArrowheads="1"/>
          </p:cNvSpPr>
          <p:nvPr>
            <p:ph idx="1"/>
          </p:nvPr>
        </p:nvSpPr>
        <p:spPr/>
        <p:txBody>
          <a:bodyPr/>
          <a:lstStyle/>
          <a:p>
            <a:endParaRPr lang="en-US" altLang="en-US" dirty="0"/>
          </a:p>
          <a:p>
            <a:r>
              <a:rPr lang="en-US" altLang="en-US" sz="2400" dirty="0"/>
              <a:t>Stuxnet is a virus that is widely believed to have been developed by the U.S. and </a:t>
            </a:r>
            <a:r>
              <a:rPr lang="en-US" altLang="en-US" sz="2400" dirty="0" err="1"/>
              <a:t>Israeil</a:t>
            </a:r>
            <a:r>
              <a:rPr lang="en-US" altLang="en-US" sz="2400" dirty="0"/>
              <a:t> intelligence communities.  It’s purpose was to infiltrate programmable control systems used in the process control industries.  In particular, this worm was targeted at the controllers that operate the centrifuges used in Iran to process uranium, a key component in the quest for nuclear weapons, or reactors.</a:t>
            </a:r>
          </a:p>
          <a:p>
            <a:endParaRPr lang="en-US" altLang="en-US" dirty="0"/>
          </a:p>
          <a:p>
            <a:r>
              <a:rPr lang="en-US" altLang="en-US" sz="2400" dirty="0"/>
              <a:t>Stuxnet Video:</a:t>
            </a:r>
          </a:p>
          <a:p>
            <a:r>
              <a:rPr lang="pt-BR" altLang="en-US" sz="2400" dirty="0">
                <a:solidFill>
                  <a:srgbClr val="FF0000"/>
                </a:solidFill>
                <a:hlinkClick r:id="rId2"/>
              </a:rPr>
              <a:t>http://vimeo.com/25118844</a:t>
            </a:r>
            <a:endParaRPr lang="en-US" altLang="en-US" sz="2400" dirty="0">
              <a:solidFill>
                <a:srgbClr val="FF0000"/>
              </a:solidFill>
            </a:endParaRPr>
          </a:p>
        </p:txBody>
      </p:sp>
      <p:sp>
        <p:nvSpPr>
          <p:cNvPr id="4" name="Slide Number Placeholder 3">
            <a:extLst>
              <a:ext uri="{FF2B5EF4-FFF2-40B4-BE49-F238E27FC236}">
                <a16:creationId xmlns:a16="http://schemas.microsoft.com/office/drawing/2014/main" id="{3EADEB23-BEA8-0880-F746-D6835C3ED699}"/>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ED70DE79-B6C4-8843-9409-5CC178C93785}" type="slidenum">
              <a:rPr lang="en-US" altLang="en-US" smtClean="0"/>
              <a:pPr>
                <a:spcBef>
                  <a:spcPct val="0"/>
                </a:spcBef>
                <a:buClrTx/>
                <a:buFontTx/>
                <a:buNone/>
                <a:defRPr/>
              </a:pPr>
              <a:t>29</a:t>
            </a:fld>
            <a:endParaRPr lang="en-US" altLang="en-US"/>
          </a:p>
        </p:txBody>
      </p:sp>
    </p:spTree>
  </p:cSld>
  <p:clrMapOvr>
    <a:masterClrMapping/>
  </p:clrMapOvr>
  <p:transition spd="med">
    <p:zoom/>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F6BFDFDF-A6DB-E320-1A4E-0E2CE7E063F3}"/>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E0C8F5F1-AFAD-C143-82E3-003B5CC4C74E}" type="slidenum">
              <a:rPr lang="en-US" altLang="en-US" smtClean="0"/>
              <a:pPr>
                <a:spcBef>
                  <a:spcPct val="0"/>
                </a:spcBef>
                <a:buClrTx/>
                <a:buFontTx/>
                <a:buNone/>
                <a:defRPr/>
              </a:pPr>
              <a:t>3</a:t>
            </a:fld>
            <a:endParaRPr lang="en-US" altLang="en-US"/>
          </a:p>
        </p:txBody>
      </p:sp>
      <p:sp>
        <p:nvSpPr>
          <p:cNvPr id="833538" name="Rectangle 2">
            <a:extLst>
              <a:ext uri="{FF2B5EF4-FFF2-40B4-BE49-F238E27FC236}">
                <a16:creationId xmlns:a16="http://schemas.microsoft.com/office/drawing/2014/main" id="{A6586A9A-ADD5-296D-8CBE-3211E1BE8DBF}"/>
              </a:ext>
            </a:extLst>
          </p:cNvPr>
          <p:cNvSpPr>
            <a:spLocks noGrp="1" noChangeArrowheads="1"/>
          </p:cNvSpPr>
          <p:nvPr>
            <p:ph type="title"/>
          </p:nvPr>
        </p:nvSpPr>
        <p:spPr/>
        <p:txBody>
          <a:bodyPr/>
          <a:lstStyle/>
          <a:p>
            <a:pPr>
              <a:defRPr/>
            </a:pPr>
            <a:r>
              <a:rPr lang="en-US">
                <a:cs typeface="+mj-cs"/>
              </a:rPr>
              <a:t>The Security Pillars</a:t>
            </a:r>
          </a:p>
        </p:txBody>
      </p:sp>
      <p:sp>
        <p:nvSpPr>
          <p:cNvPr id="833539" name="Rectangle 3">
            <a:extLst>
              <a:ext uri="{FF2B5EF4-FFF2-40B4-BE49-F238E27FC236}">
                <a16:creationId xmlns:a16="http://schemas.microsoft.com/office/drawing/2014/main" id="{E652EC95-ED52-92EB-F902-F1887067A6CC}"/>
              </a:ext>
            </a:extLst>
          </p:cNvPr>
          <p:cNvSpPr>
            <a:spLocks noGrp="1" noChangeArrowheads="1"/>
          </p:cNvSpPr>
          <p:nvPr>
            <p:ph type="body" idx="1"/>
          </p:nvPr>
        </p:nvSpPr>
        <p:spPr/>
        <p:txBody>
          <a:bodyPr/>
          <a:lstStyle/>
          <a:p>
            <a:pPr>
              <a:defRPr/>
            </a:pPr>
            <a:r>
              <a:rPr lang="en-US" sz="2800" b="1" dirty="0">
                <a:cs typeface="+mn-cs"/>
              </a:rPr>
              <a:t>Authentication</a:t>
            </a:r>
          </a:p>
          <a:p>
            <a:pPr>
              <a:defRPr/>
            </a:pPr>
            <a:r>
              <a:rPr lang="en-US" sz="2800" b="1" dirty="0">
                <a:cs typeface="+mn-cs"/>
              </a:rPr>
              <a:t>Authorization</a:t>
            </a:r>
          </a:p>
          <a:p>
            <a:pPr>
              <a:defRPr/>
            </a:pPr>
            <a:r>
              <a:rPr lang="en-US" sz="2800" b="1" dirty="0">
                <a:cs typeface="+mn-cs"/>
              </a:rPr>
              <a:t>Privacy</a:t>
            </a:r>
          </a:p>
          <a:p>
            <a:pPr>
              <a:defRPr/>
            </a:pPr>
            <a:r>
              <a:rPr lang="en-US" sz="2800" b="1" dirty="0">
                <a:cs typeface="+mn-cs"/>
              </a:rPr>
              <a:t>Information Integrity</a:t>
            </a:r>
          </a:p>
          <a:p>
            <a:pPr>
              <a:defRPr/>
            </a:pPr>
            <a:r>
              <a:rPr lang="en-US" sz="2800" b="1" dirty="0">
                <a:cs typeface="+mn-cs"/>
              </a:rPr>
              <a:t>Non Repudiation</a:t>
            </a:r>
          </a:p>
          <a:p>
            <a:pPr>
              <a:defRPr/>
            </a:pPr>
            <a:r>
              <a:rPr lang="en-US" sz="2800" b="1" dirty="0">
                <a:cs typeface="+mn-cs"/>
              </a:rPr>
              <a:t> Availability</a:t>
            </a:r>
          </a:p>
          <a:p>
            <a:pPr>
              <a:defRPr/>
            </a:pPr>
            <a:endParaRPr lang="en-US" b="1" dirty="0">
              <a:cs typeface="+mn-cs"/>
            </a:endParaRPr>
          </a:p>
        </p:txBody>
      </p:sp>
    </p:spTree>
  </p:cSld>
  <p:clrMapOvr>
    <a:masterClrMapping/>
  </p:clrMapOvr>
  <p:transition spd="med">
    <p:zoom/>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itle 1">
            <a:extLst>
              <a:ext uri="{FF2B5EF4-FFF2-40B4-BE49-F238E27FC236}">
                <a16:creationId xmlns:a16="http://schemas.microsoft.com/office/drawing/2014/main" id="{8541D755-208B-DED2-C9A0-7C205DAE0664}"/>
              </a:ext>
            </a:extLst>
          </p:cNvPr>
          <p:cNvSpPr>
            <a:spLocks noGrp="1" noChangeArrowheads="1"/>
          </p:cNvSpPr>
          <p:nvPr>
            <p:ph type="title"/>
          </p:nvPr>
        </p:nvSpPr>
        <p:spPr/>
        <p:txBody>
          <a:bodyPr/>
          <a:lstStyle/>
          <a:p>
            <a:r>
              <a:rPr lang="en-US" altLang="en-US"/>
              <a:t>And now, Wiki Leaks and Russian Hacks!!</a:t>
            </a:r>
          </a:p>
        </p:txBody>
      </p:sp>
      <p:sp>
        <p:nvSpPr>
          <p:cNvPr id="87042" name="Content Placeholder 2">
            <a:extLst>
              <a:ext uri="{FF2B5EF4-FFF2-40B4-BE49-F238E27FC236}">
                <a16:creationId xmlns:a16="http://schemas.microsoft.com/office/drawing/2014/main" id="{C2682FA6-D1DF-4DA8-0650-82CDB21646EB}"/>
              </a:ext>
            </a:extLst>
          </p:cNvPr>
          <p:cNvSpPr>
            <a:spLocks noGrp="1" noChangeArrowheads="1"/>
          </p:cNvSpPr>
          <p:nvPr>
            <p:ph idx="1"/>
          </p:nvPr>
        </p:nvSpPr>
        <p:spPr/>
        <p:txBody>
          <a:bodyPr/>
          <a:lstStyle/>
          <a:p>
            <a:endParaRPr lang="en-US" altLang="en-US" sz="3600"/>
          </a:p>
          <a:p>
            <a:r>
              <a:rPr lang="en-US" altLang="en-US" sz="2800"/>
              <a:t>2016 hacks on the DNC mail servers have been blamed by U.S. security experts on state supported Russian hackers who were trying to influence the U.S. Presidential election!   </a:t>
            </a:r>
          </a:p>
          <a:p>
            <a:r>
              <a:rPr lang="en-US" altLang="en-US" sz="2800"/>
              <a:t>And so it goes</a:t>
            </a:r>
            <a:r>
              <a:rPr lang="is-IS" altLang="en-US" sz="2800"/>
              <a:t>…...</a:t>
            </a:r>
            <a:endParaRPr lang="en-US" altLang="en-US" sz="2800"/>
          </a:p>
          <a:p>
            <a:endParaRPr lang="en-US" altLang="en-US"/>
          </a:p>
        </p:txBody>
      </p:sp>
      <p:sp>
        <p:nvSpPr>
          <p:cNvPr id="4" name="Slide Number Placeholder 3">
            <a:extLst>
              <a:ext uri="{FF2B5EF4-FFF2-40B4-BE49-F238E27FC236}">
                <a16:creationId xmlns:a16="http://schemas.microsoft.com/office/drawing/2014/main" id="{9FBB61B2-98CB-E102-6ACB-2F5E70C117E2}"/>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D8C9E9AB-265A-6342-B5A8-D3858C82BEE5}" type="slidenum">
              <a:rPr lang="en-US" altLang="en-US" smtClean="0"/>
              <a:pPr>
                <a:spcBef>
                  <a:spcPct val="0"/>
                </a:spcBef>
                <a:buClrTx/>
                <a:buFontTx/>
                <a:buNone/>
                <a:defRPr/>
              </a:pPr>
              <a:t>30</a:t>
            </a:fld>
            <a:endParaRPr lang="en-US" altLang="en-US"/>
          </a:p>
        </p:txBody>
      </p:sp>
    </p:spTree>
  </p:cSld>
  <p:clrMapOvr>
    <a:masterClrMapping/>
  </p:clrMapOvr>
  <p:transition spd="med">
    <p:zoom/>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Title 1">
            <a:extLst>
              <a:ext uri="{FF2B5EF4-FFF2-40B4-BE49-F238E27FC236}">
                <a16:creationId xmlns:a16="http://schemas.microsoft.com/office/drawing/2014/main" id="{1B716418-916A-E27D-8C82-117047A1B745}"/>
              </a:ext>
            </a:extLst>
          </p:cNvPr>
          <p:cNvSpPr>
            <a:spLocks noGrp="1" noChangeArrowheads="1"/>
          </p:cNvSpPr>
          <p:nvPr>
            <p:ph type="title"/>
          </p:nvPr>
        </p:nvSpPr>
        <p:spPr/>
        <p:txBody>
          <a:bodyPr/>
          <a:lstStyle/>
          <a:p>
            <a:r>
              <a:rPr lang="en-US" altLang="en-US">
                <a:solidFill>
                  <a:srgbClr val="FF0000"/>
                </a:solidFill>
              </a:rPr>
              <a:t>NotPetya</a:t>
            </a:r>
            <a:r>
              <a:rPr lang="en-US" altLang="en-US"/>
              <a:t> Denial of Service attack    2017</a:t>
            </a:r>
          </a:p>
        </p:txBody>
      </p:sp>
      <p:sp>
        <p:nvSpPr>
          <p:cNvPr id="88066" name="Content Placeholder 2">
            <a:extLst>
              <a:ext uri="{FF2B5EF4-FFF2-40B4-BE49-F238E27FC236}">
                <a16:creationId xmlns:a16="http://schemas.microsoft.com/office/drawing/2014/main" id="{C4FE928F-122B-3AFC-4D8A-2C3DF1399A5B}"/>
              </a:ext>
            </a:extLst>
          </p:cNvPr>
          <p:cNvSpPr>
            <a:spLocks noGrp="1" noChangeArrowheads="1"/>
          </p:cNvSpPr>
          <p:nvPr>
            <p:ph idx="1"/>
          </p:nvPr>
        </p:nvSpPr>
        <p:spPr/>
        <p:txBody>
          <a:bodyPr/>
          <a:lstStyle/>
          <a:p>
            <a:r>
              <a:rPr lang="en-US" altLang="en-US" sz="2000"/>
              <a:t>Originally targeted at Ukraine by Russian government hackers, the </a:t>
            </a:r>
            <a:r>
              <a:rPr lang="en-US" altLang="en-US" sz="2000">
                <a:solidFill>
                  <a:srgbClr val="FF0000"/>
                </a:solidFill>
              </a:rPr>
              <a:t>NotPetya</a:t>
            </a:r>
            <a:r>
              <a:rPr lang="en-US" altLang="en-US" sz="2000"/>
              <a:t> virus also found its way into Western European corporate computers that were located in Kiev.</a:t>
            </a:r>
          </a:p>
          <a:p>
            <a:r>
              <a:rPr lang="en-US" altLang="en-US" sz="2000"/>
              <a:t>Maersk Global Shipping, that provides almost 20% of all container shipping worldwide saw all its 40,000 laptops and desktops deployed around the world become corrupted and non functional within hours</a:t>
            </a:r>
          </a:p>
          <a:p>
            <a:r>
              <a:rPr lang="en-US" altLang="en-US" sz="2000"/>
              <a:t>All Maersk cargo was frozen in place since the routing information for each container could not be accessed.</a:t>
            </a:r>
          </a:p>
          <a:p>
            <a:r>
              <a:rPr lang="en-US" altLang="en-US" sz="2000"/>
              <a:t>This attack brought Maersk to its knees for several weeks and required them to re-image all 40,000 computers in order to bring its network back up and resume operations.  </a:t>
            </a:r>
          </a:p>
          <a:p>
            <a:r>
              <a:rPr lang="en-US" altLang="en-US" sz="2000"/>
              <a:t>Several other global firms were affected including Merck Pharma.</a:t>
            </a:r>
          </a:p>
          <a:p>
            <a:r>
              <a:rPr lang="en-US" altLang="en-US" sz="2000">
                <a:solidFill>
                  <a:srgbClr val="FF0000"/>
                </a:solidFill>
              </a:rPr>
              <a:t>Cost to Maersk:  Over $400M….Cost to Merck: Over $800M </a:t>
            </a:r>
          </a:p>
        </p:txBody>
      </p:sp>
      <p:sp>
        <p:nvSpPr>
          <p:cNvPr id="4" name="Slide Number Placeholder 3">
            <a:extLst>
              <a:ext uri="{FF2B5EF4-FFF2-40B4-BE49-F238E27FC236}">
                <a16:creationId xmlns:a16="http://schemas.microsoft.com/office/drawing/2014/main" id="{C2D54AA8-CF5A-5178-97C9-FD2613B9C33F}"/>
              </a:ext>
            </a:extLst>
          </p:cNvPr>
          <p:cNvSpPr>
            <a:spLocks noGrp="1"/>
          </p:cNvSpPr>
          <p:nvPr>
            <p:ph type="sldNum" sz="quarter" idx="10"/>
          </p:nvPr>
        </p:nvSpPr>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pPr>
              <a:defRPr/>
            </a:pPr>
            <a:fld id="{D1EDC3D8-AA19-704C-AA86-AB1B2E9CF574}" type="slidenum">
              <a:rPr lang="en-US" altLang="en-US" sz="800" smtClean="0">
                <a:solidFill>
                  <a:schemeClr val="bg1"/>
                </a:solidFill>
              </a:rPr>
              <a:pPr>
                <a:defRPr/>
              </a:pPr>
              <a:t>31</a:t>
            </a:fld>
            <a:endParaRPr lang="en-US" altLang="en-US" sz="800">
              <a:solidFill>
                <a:schemeClr val="bg1"/>
              </a:solidFill>
            </a:endParaRPr>
          </a:p>
        </p:txBody>
      </p:sp>
    </p:spTree>
  </p:cSld>
  <p:clrMapOvr>
    <a:masterClrMapping/>
  </p:clrMapOvr>
  <p:transition spd="med">
    <p:zoom/>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Title 1">
            <a:extLst>
              <a:ext uri="{FF2B5EF4-FFF2-40B4-BE49-F238E27FC236}">
                <a16:creationId xmlns:a16="http://schemas.microsoft.com/office/drawing/2014/main" id="{A3BF29EC-A1AE-D8BE-404C-4A40C2CF597E}"/>
              </a:ext>
            </a:extLst>
          </p:cNvPr>
          <p:cNvSpPr>
            <a:spLocks noGrp="1" noChangeArrowheads="1"/>
          </p:cNvSpPr>
          <p:nvPr>
            <p:ph type="title"/>
          </p:nvPr>
        </p:nvSpPr>
        <p:spPr>
          <a:xfrm>
            <a:off x="298450" y="142875"/>
            <a:ext cx="8448675" cy="1296988"/>
          </a:xfrm>
        </p:spPr>
        <p:txBody>
          <a:bodyPr/>
          <a:lstStyle/>
          <a:p>
            <a:pPr algn="ctr"/>
            <a:r>
              <a:rPr lang="en-US" altLang="en-US" sz="3200"/>
              <a:t>Maersk container ship with over 1000 containers on board</a:t>
            </a:r>
          </a:p>
        </p:txBody>
      </p:sp>
      <p:sp>
        <p:nvSpPr>
          <p:cNvPr id="4" name="Slide Number Placeholder 3">
            <a:extLst>
              <a:ext uri="{FF2B5EF4-FFF2-40B4-BE49-F238E27FC236}">
                <a16:creationId xmlns:a16="http://schemas.microsoft.com/office/drawing/2014/main" id="{19956901-E861-FF40-2163-48760F86A47A}"/>
              </a:ext>
            </a:extLst>
          </p:cNvPr>
          <p:cNvSpPr>
            <a:spLocks noGrp="1"/>
          </p:cNvSpPr>
          <p:nvPr>
            <p:ph type="sldNum" sz="quarter" idx="10"/>
          </p:nvPr>
        </p:nvSpPr>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pPr>
              <a:defRPr/>
            </a:pPr>
            <a:fld id="{3DD502A5-8DB9-4D4D-92C9-5096A024B04B}" type="slidenum">
              <a:rPr lang="en-US" altLang="en-US" sz="800" smtClean="0">
                <a:solidFill>
                  <a:schemeClr val="bg1"/>
                </a:solidFill>
              </a:rPr>
              <a:pPr>
                <a:defRPr/>
              </a:pPr>
              <a:t>32</a:t>
            </a:fld>
            <a:endParaRPr lang="en-US" altLang="en-US" sz="800">
              <a:solidFill>
                <a:schemeClr val="bg1"/>
              </a:solidFill>
            </a:endParaRPr>
          </a:p>
        </p:txBody>
      </p:sp>
      <p:pic>
        <p:nvPicPr>
          <p:cNvPr id="89091" name="Picture 2" descr="Image result for picture of Maersk container ship">
            <a:hlinkClick r:id="rId2"/>
            <a:extLst>
              <a:ext uri="{FF2B5EF4-FFF2-40B4-BE49-F238E27FC236}">
                <a16:creationId xmlns:a16="http://schemas.microsoft.com/office/drawing/2014/main" id="{78EF5851-2421-F23F-4CF7-6CF52A64F55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973138" y="1316038"/>
            <a:ext cx="6894512" cy="3825875"/>
          </a:xfrm>
        </p:spPr>
      </p:pic>
      <p:sp>
        <p:nvSpPr>
          <p:cNvPr id="89092" name="Rectangle 4">
            <a:extLst>
              <a:ext uri="{FF2B5EF4-FFF2-40B4-BE49-F238E27FC236}">
                <a16:creationId xmlns:a16="http://schemas.microsoft.com/office/drawing/2014/main" id="{7EEE0F2F-7578-A9CD-CE1C-1B590D3EAC4B}"/>
              </a:ext>
            </a:extLst>
          </p:cNvPr>
          <p:cNvSpPr>
            <a:spLocks noChangeArrowheads="1"/>
          </p:cNvSpPr>
          <p:nvPr/>
        </p:nvSpPr>
        <p:spPr bwMode="auto">
          <a:xfrm>
            <a:off x="2236788" y="5842000"/>
            <a:ext cx="4572000"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en-US">
                <a:solidFill>
                  <a:schemeClr val="tx1"/>
                </a:solidFill>
                <a:hlinkClick r:id="rId4"/>
              </a:rPr>
              <a:t>https://www.wired.com/story/notpetya-cyberattack-ukraine-russia-code-crashed-the-world/</a:t>
            </a:r>
            <a:endParaRPr lang="en-US" altLang="en-US">
              <a:solidFill>
                <a:schemeClr val="tx1"/>
              </a:solidFill>
            </a:endParaRPr>
          </a:p>
        </p:txBody>
      </p:sp>
      <p:sp>
        <p:nvSpPr>
          <p:cNvPr id="89093" name="TextBox 5">
            <a:extLst>
              <a:ext uri="{FF2B5EF4-FFF2-40B4-BE49-F238E27FC236}">
                <a16:creationId xmlns:a16="http://schemas.microsoft.com/office/drawing/2014/main" id="{EA0A32D5-04F7-6AAB-43D7-ECF51D87586B}"/>
              </a:ext>
            </a:extLst>
          </p:cNvPr>
          <p:cNvSpPr txBox="1">
            <a:spLocks noChangeArrowheads="1"/>
          </p:cNvSpPr>
          <p:nvPr/>
        </p:nvSpPr>
        <p:spPr bwMode="auto">
          <a:xfrm>
            <a:off x="973138" y="5268913"/>
            <a:ext cx="31877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en-US">
                <a:solidFill>
                  <a:schemeClr val="tx1"/>
                </a:solidFill>
              </a:rPr>
              <a:t>Read all about it here:</a:t>
            </a:r>
          </a:p>
        </p:txBody>
      </p:sp>
    </p:spTree>
  </p:cSld>
  <p:clrMapOvr>
    <a:masterClrMapping/>
  </p:clrMapOvr>
  <p:transition spd="med">
    <p:zoom/>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Title 1">
            <a:extLst>
              <a:ext uri="{FF2B5EF4-FFF2-40B4-BE49-F238E27FC236}">
                <a16:creationId xmlns:a16="http://schemas.microsoft.com/office/drawing/2014/main" id="{FF6EA860-0CA2-0866-8A29-C31FC458E98F}"/>
              </a:ext>
            </a:extLst>
          </p:cNvPr>
          <p:cNvSpPr>
            <a:spLocks noGrp="1" noChangeArrowheads="1"/>
          </p:cNvSpPr>
          <p:nvPr>
            <p:ph type="title"/>
          </p:nvPr>
        </p:nvSpPr>
        <p:spPr/>
        <p:txBody>
          <a:bodyPr/>
          <a:lstStyle/>
          <a:p>
            <a:r>
              <a:rPr lang="en-US" altLang="en-US"/>
              <a:t>SolarWinds Attack -- 2020</a:t>
            </a:r>
          </a:p>
        </p:txBody>
      </p:sp>
      <p:sp>
        <p:nvSpPr>
          <p:cNvPr id="94210" name="Content Placeholder 2">
            <a:extLst>
              <a:ext uri="{FF2B5EF4-FFF2-40B4-BE49-F238E27FC236}">
                <a16:creationId xmlns:a16="http://schemas.microsoft.com/office/drawing/2014/main" id="{0518051F-8591-F147-E2D7-4AF64D8DB81B}"/>
              </a:ext>
            </a:extLst>
          </p:cNvPr>
          <p:cNvSpPr>
            <a:spLocks noGrp="1" noChangeArrowheads="1"/>
          </p:cNvSpPr>
          <p:nvPr>
            <p:ph idx="1"/>
          </p:nvPr>
        </p:nvSpPr>
        <p:spPr/>
        <p:txBody>
          <a:bodyPr/>
          <a:lstStyle/>
          <a:p>
            <a:r>
              <a:rPr lang="en-US" altLang="en-US" sz="2000"/>
              <a:t>Russian hackers compromised software updates that were sent by SolarWinds, a leading supplier of network management software, to its customers around the globe.</a:t>
            </a:r>
          </a:p>
          <a:p>
            <a:pPr marL="400050" lvl="1" indent="0">
              <a:buFontTx/>
              <a:buNone/>
            </a:pPr>
            <a:r>
              <a:rPr lang="en-US" altLang="en-US" sz="2000"/>
              <a:t>SolarWinds stated that its customers included 425 of the US Fortune 500, the top ten US telecommunications companies, the top five US accounting firms, all branches of the US Military, the Pentagon, the State Department, as well as hundreds of universities and colleges worldwide.</a:t>
            </a:r>
          </a:p>
          <a:p>
            <a:pPr marL="400050" lvl="1" indent="0">
              <a:buFontTx/>
              <a:buNone/>
            </a:pPr>
            <a:r>
              <a:rPr lang="en-US" altLang="en-US" sz="2000"/>
              <a:t>This attack is considered to be one of the most sophisticated Ransomware exploits to date and has affected companies around the world.  </a:t>
            </a:r>
          </a:p>
          <a:p>
            <a:pPr marL="400050" lvl="1" indent="0">
              <a:buFontTx/>
              <a:buNone/>
            </a:pPr>
            <a:r>
              <a:rPr lang="en-US" altLang="en-US" sz="2000"/>
              <a:t>Read the details here: </a:t>
            </a:r>
            <a:r>
              <a:rPr lang="en-US" altLang="en-US" sz="2000">
                <a:solidFill>
                  <a:srgbClr val="FF0000"/>
                </a:solidFill>
                <a:hlinkClick r:id="rId2"/>
              </a:rPr>
              <a:t>https://www.businessinsider.com/solarwinds-hack-explained-government-agencies-cyber-security-2020-12</a:t>
            </a:r>
            <a:endParaRPr lang="en-US" altLang="en-US" sz="2000">
              <a:solidFill>
                <a:srgbClr val="FF0000"/>
              </a:solidFill>
            </a:endParaRPr>
          </a:p>
        </p:txBody>
      </p:sp>
      <p:sp>
        <p:nvSpPr>
          <p:cNvPr id="4" name="Slide Number Placeholder 3">
            <a:extLst>
              <a:ext uri="{FF2B5EF4-FFF2-40B4-BE49-F238E27FC236}">
                <a16:creationId xmlns:a16="http://schemas.microsoft.com/office/drawing/2014/main" id="{114E7270-81F4-2174-8E83-F9985E0737E9}"/>
              </a:ext>
            </a:extLst>
          </p:cNvPr>
          <p:cNvSpPr>
            <a:spLocks noGrp="1"/>
          </p:cNvSpPr>
          <p:nvPr>
            <p:ph type="sldNum" sz="quarter" idx="10"/>
          </p:nvPr>
        </p:nvSpPr>
        <p:spPr/>
        <p:txBody>
          <a:bodyPr/>
          <a:lstStyle/>
          <a:p>
            <a:pPr>
              <a:defRPr/>
            </a:pPr>
            <a:fld id="{563EF7F2-FE66-2E47-AB17-15CE4F6D15C1}" type="slidenum">
              <a:rPr lang="en-US" altLang="en-US" smtClean="0"/>
              <a:pPr>
                <a:defRPr/>
              </a:pPr>
              <a:t>33</a:t>
            </a:fld>
            <a:endParaRPr lang="en-US" altLang="en-US"/>
          </a:p>
        </p:txBody>
      </p:sp>
    </p:spTree>
  </p:cSld>
  <p:clrMapOvr>
    <a:masterClrMapping/>
  </p:clrMapOvr>
  <p:transition spd="med">
    <p:zoom/>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Title 1">
            <a:extLst>
              <a:ext uri="{FF2B5EF4-FFF2-40B4-BE49-F238E27FC236}">
                <a16:creationId xmlns:a16="http://schemas.microsoft.com/office/drawing/2014/main" id="{C851CA33-CB3E-9173-8C5C-5AFEF4A383FB}"/>
              </a:ext>
            </a:extLst>
          </p:cNvPr>
          <p:cNvSpPr>
            <a:spLocks noGrp="1" noChangeArrowheads="1"/>
          </p:cNvSpPr>
          <p:nvPr>
            <p:ph type="title"/>
          </p:nvPr>
        </p:nvSpPr>
        <p:spPr/>
        <p:txBody>
          <a:bodyPr/>
          <a:lstStyle/>
          <a:p>
            <a:r>
              <a:rPr lang="en-US" altLang="en-US"/>
              <a:t>Colonial Pipeline Attack</a:t>
            </a:r>
          </a:p>
        </p:txBody>
      </p:sp>
      <p:sp>
        <p:nvSpPr>
          <p:cNvPr id="95234" name="Content Placeholder 2">
            <a:extLst>
              <a:ext uri="{FF2B5EF4-FFF2-40B4-BE49-F238E27FC236}">
                <a16:creationId xmlns:a16="http://schemas.microsoft.com/office/drawing/2014/main" id="{987764AA-E256-45AE-5761-43DF7E497C7D}"/>
              </a:ext>
            </a:extLst>
          </p:cNvPr>
          <p:cNvSpPr>
            <a:spLocks noGrp="1" noChangeArrowheads="1"/>
          </p:cNvSpPr>
          <p:nvPr>
            <p:ph idx="1"/>
          </p:nvPr>
        </p:nvSpPr>
        <p:spPr/>
        <p:txBody>
          <a:bodyPr/>
          <a:lstStyle/>
          <a:p>
            <a:r>
              <a:rPr lang="en-US" altLang="en-US" sz="2400" b="1" i="1"/>
              <a:t>Cyberattack Forces a Shutdown of a Top U.S. Pipeline</a:t>
            </a:r>
          </a:p>
          <a:p>
            <a:r>
              <a:rPr lang="en-US" altLang="en-US" sz="2400"/>
              <a:t>The operator, Colonial Pipeline, said it had halted systems for its 5,500 miles of pipeline after being hit by a ransomware attack.</a:t>
            </a:r>
          </a:p>
          <a:p>
            <a:endParaRPr lang="en-US" altLang="en-US"/>
          </a:p>
          <a:p>
            <a:r>
              <a:rPr lang="en-US" altLang="en-US" sz="2400"/>
              <a:t>The attackers demanded $5M in Bitcoin Digital Currency</a:t>
            </a:r>
            <a:br>
              <a:rPr lang="en-US" altLang="en-US"/>
            </a:br>
            <a:endParaRPr lang="en-US" altLang="en-US"/>
          </a:p>
          <a:p>
            <a:r>
              <a:rPr lang="en-US" altLang="en-US" sz="2400"/>
              <a:t>Portends future attacks aimed at critical infrastructure</a:t>
            </a:r>
          </a:p>
        </p:txBody>
      </p:sp>
      <p:sp>
        <p:nvSpPr>
          <p:cNvPr id="4" name="Slide Number Placeholder 3">
            <a:extLst>
              <a:ext uri="{FF2B5EF4-FFF2-40B4-BE49-F238E27FC236}">
                <a16:creationId xmlns:a16="http://schemas.microsoft.com/office/drawing/2014/main" id="{E173D961-4BFF-1C27-D503-F44AC9C9B1A3}"/>
              </a:ext>
            </a:extLst>
          </p:cNvPr>
          <p:cNvSpPr>
            <a:spLocks noGrp="1"/>
          </p:cNvSpPr>
          <p:nvPr>
            <p:ph type="sldNum" sz="quarter" idx="10"/>
          </p:nvPr>
        </p:nvSpPr>
        <p:spPr/>
        <p:txBody>
          <a:bodyPr/>
          <a:lstStyle/>
          <a:p>
            <a:pPr>
              <a:defRPr/>
            </a:pPr>
            <a:fld id="{CBB9F595-9C9D-4C4F-B8CD-295ABA90662D}" type="slidenum">
              <a:rPr lang="en-US" altLang="en-US" smtClean="0"/>
              <a:pPr>
                <a:defRPr/>
              </a:pPr>
              <a:t>34</a:t>
            </a:fld>
            <a:endParaRPr lang="en-US" altLang="en-US"/>
          </a:p>
        </p:txBody>
      </p:sp>
    </p:spTree>
  </p:cSld>
  <p:clrMapOvr>
    <a:masterClrMapping/>
  </p:clrMapOvr>
  <p:transition spd="med">
    <p:zoom/>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AA9CA-6762-ED3A-FDF7-7EA3CD02D31F}"/>
              </a:ext>
            </a:extLst>
          </p:cNvPr>
          <p:cNvSpPr>
            <a:spLocks noGrp="1"/>
          </p:cNvSpPr>
          <p:nvPr>
            <p:ph type="title"/>
          </p:nvPr>
        </p:nvSpPr>
        <p:spPr/>
        <p:txBody>
          <a:bodyPr/>
          <a:lstStyle/>
          <a:p>
            <a:r>
              <a:rPr lang="en-US" dirty="0"/>
              <a:t>Attack on U.S. Airports   October 10, 2022   !!!</a:t>
            </a:r>
          </a:p>
        </p:txBody>
      </p:sp>
      <p:sp>
        <p:nvSpPr>
          <p:cNvPr id="3" name="Content Placeholder 2">
            <a:extLst>
              <a:ext uri="{FF2B5EF4-FFF2-40B4-BE49-F238E27FC236}">
                <a16:creationId xmlns:a16="http://schemas.microsoft.com/office/drawing/2014/main" id="{12989789-15CB-56B1-EF7B-D4785E5D7D2F}"/>
              </a:ext>
            </a:extLst>
          </p:cNvPr>
          <p:cNvSpPr>
            <a:spLocks noGrp="1"/>
          </p:cNvSpPr>
          <p:nvPr>
            <p:ph idx="1"/>
          </p:nvPr>
        </p:nvSpPr>
        <p:spPr>
          <a:xfrm>
            <a:off x="346868" y="1042907"/>
            <a:ext cx="8450263" cy="5114925"/>
          </a:xfrm>
        </p:spPr>
        <p:txBody>
          <a:bodyPr/>
          <a:lstStyle/>
          <a:p>
            <a:endParaRPr lang="en-US" dirty="0"/>
          </a:p>
          <a:p>
            <a:pPr marL="0" indent="0">
              <a:buNone/>
            </a:pPr>
            <a:endParaRPr lang="en-US" sz="2800" b="1" dirty="0">
              <a:solidFill>
                <a:srgbClr val="303030"/>
              </a:solidFill>
              <a:latin typeface="Unify Sans"/>
            </a:endParaRPr>
          </a:p>
          <a:p>
            <a:endParaRPr lang="en-US" sz="2800" b="1" dirty="0">
              <a:solidFill>
                <a:srgbClr val="303030"/>
              </a:solidFill>
              <a:effectLst/>
              <a:latin typeface="Unify Sans"/>
            </a:endParaRPr>
          </a:p>
          <a:p>
            <a:r>
              <a:rPr lang="en-US" sz="2800" b="1" dirty="0">
                <a:solidFill>
                  <a:srgbClr val="303030"/>
                </a:solidFill>
                <a:effectLst/>
                <a:latin typeface="Unify Sans"/>
              </a:rPr>
              <a:t>Hackers took down several U.S. airport web sites, Department of Homeland Security confirms</a:t>
            </a:r>
          </a:p>
          <a:p>
            <a:endParaRPr lang="en-US" dirty="0"/>
          </a:p>
          <a:p>
            <a:r>
              <a:rPr lang="en-US" sz="2800" b="1" dirty="0">
                <a:solidFill>
                  <a:srgbClr val="333333"/>
                </a:solidFill>
                <a:effectLst/>
                <a:latin typeface="Gotham SSm"/>
                <a:hlinkClick r:id="rId2"/>
              </a:rPr>
              <a:t>Pro-Russian hackers claim responsibility for knocking U.S. airport websites offline</a:t>
            </a:r>
            <a:endParaRPr lang="en-US" sz="2800" b="1" dirty="0">
              <a:solidFill>
                <a:srgbClr val="333333"/>
              </a:solidFill>
              <a:effectLst/>
              <a:latin typeface="Gotham SSm"/>
            </a:endParaRPr>
          </a:p>
          <a:p>
            <a:endParaRPr lang="en-US" dirty="0"/>
          </a:p>
        </p:txBody>
      </p:sp>
      <p:sp>
        <p:nvSpPr>
          <p:cNvPr id="4" name="Slide Number Placeholder 3">
            <a:extLst>
              <a:ext uri="{FF2B5EF4-FFF2-40B4-BE49-F238E27FC236}">
                <a16:creationId xmlns:a16="http://schemas.microsoft.com/office/drawing/2014/main" id="{6787C8DF-1D6F-F402-DC9C-9E17FE00E759}"/>
              </a:ext>
            </a:extLst>
          </p:cNvPr>
          <p:cNvSpPr>
            <a:spLocks noGrp="1"/>
          </p:cNvSpPr>
          <p:nvPr>
            <p:ph type="sldNum" sz="quarter" idx="10"/>
          </p:nvPr>
        </p:nvSpPr>
        <p:spPr/>
        <p:txBody>
          <a:bodyPr/>
          <a:lstStyle/>
          <a:p>
            <a:pPr>
              <a:defRPr/>
            </a:pPr>
            <a:fld id="{C8F3E175-488B-0949-8D8E-AE325FC951CE}" type="slidenum">
              <a:rPr lang="en-US" altLang="en-US" smtClean="0"/>
              <a:pPr>
                <a:defRPr/>
              </a:pPr>
              <a:t>35</a:t>
            </a:fld>
            <a:endParaRPr lang="en-US" altLang="en-US"/>
          </a:p>
        </p:txBody>
      </p:sp>
      <p:sp>
        <p:nvSpPr>
          <p:cNvPr id="6" name="TextBox 5">
            <a:extLst>
              <a:ext uri="{FF2B5EF4-FFF2-40B4-BE49-F238E27FC236}">
                <a16:creationId xmlns:a16="http://schemas.microsoft.com/office/drawing/2014/main" id="{DC4DCB7B-8CD1-0F35-BCA8-A72B80126CF0}"/>
              </a:ext>
            </a:extLst>
          </p:cNvPr>
          <p:cNvSpPr txBox="1"/>
          <p:nvPr/>
        </p:nvSpPr>
        <p:spPr>
          <a:xfrm>
            <a:off x="1755291" y="4132817"/>
            <a:ext cx="4753997" cy="584775"/>
          </a:xfrm>
          <a:prstGeom prst="rect">
            <a:avLst/>
          </a:prstGeom>
          <a:noFill/>
        </p:spPr>
        <p:txBody>
          <a:bodyPr wrap="square">
            <a:spAutoFit/>
          </a:bodyPr>
          <a:lstStyle/>
          <a:p>
            <a:endParaRPr lang="en-US" sz="3200" dirty="0"/>
          </a:p>
        </p:txBody>
      </p:sp>
    </p:spTree>
    <p:extLst>
      <p:ext uri="{BB962C8B-B14F-4D97-AF65-F5344CB8AC3E}">
        <p14:creationId xmlns:p14="http://schemas.microsoft.com/office/powerpoint/2010/main" val="2594008470"/>
      </p:ext>
    </p:extLst>
  </p:cSld>
  <p:clrMapOvr>
    <a:masterClrMapping/>
  </p:clrMapOvr>
  <p:transition spd="med">
    <p:zoom/>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82" name="Rectangle 2">
            <a:extLst>
              <a:ext uri="{FF2B5EF4-FFF2-40B4-BE49-F238E27FC236}">
                <a16:creationId xmlns:a16="http://schemas.microsoft.com/office/drawing/2014/main" id="{44EEF649-F47A-FCDB-3954-7926EDB2A53E}"/>
              </a:ext>
            </a:extLst>
          </p:cNvPr>
          <p:cNvSpPr>
            <a:spLocks noGrp="1" noChangeArrowheads="1"/>
          </p:cNvSpPr>
          <p:nvPr>
            <p:ph type="ctrTitle"/>
          </p:nvPr>
        </p:nvSpPr>
        <p:spPr/>
        <p:txBody>
          <a:bodyPr/>
          <a:lstStyle/>
          <a:p>
            <a:pPr>
              <a:defRPr/>
            </a:pPr>
            <a:r>
              <a:rPr lang="en-US" dirty="0">
                <a:cs typeface="+mj-cs"/>
              </a:rPr>
              <a:t>			</a:t>
            </a:r>
            <a:r>
              <a:rPr lang="en-US" sz="3600" dirty="0">
                <a:cs typeface="+mj-cs"/>
              </a:rPr>
              <a:t>Questions?</a:t>
            </a:r>
          </a:p>
        </p:txBody>
      </p:sp>
      <p:sp>
        <p:nvSpPr>
          <p:cNvPr id="839683" name="Rectangle 3">
            <a:extLst>
              <a:ext uri="{FF2B5EF4-FFF2-40B4-BE49-F238E27FC236}">
                <a16:creationId xmlns:a16="http://schemas.microsoft.com/office/drawing/2014/main" id="{61F1330B-11A1-10DD-2CF8-97949D2573DB}"/>
              </a:ext>
            </a:extLst>
          </p:cNvPr>
          <p:cNvSpPr>
            <a:spLocks noGrp="1" noChangeArrowheads="1"/>
          </p:cNvSpPr>
          <p:nvPr>
            <p:ph type="subTitle" idx="1"/>
          </p:nvPr>
        </p:nvSpPr>
        <p:spPr/>
        <p:txBody>
          <a:bodyPr/>
          <a:lstStyle/>
          <a:p>
            <a:pPr>
              <a:defRPr/>
            </a:pPr>
            <a:endParaRPr lang="en-US">
              <a:cs typeface="+mn-cs"/>
            </a:endParaRPr>
          </a:p>
        </p:txBody>
      </p:sp>
    </p:spTree>
  </p:cSld>
  <p:clrMapOvr>
    <a:masterClrMapping/>
  </p:clrMapOvr>
  <p:transition spd="med">
    <p:zoom/>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a:extLst>
              <a:ext uri="{FF2B5EF4-FFF2-40B4-BE49-F238E27FC236}">
                <a16:creationId xmlns:a16="http://schemas.microsoft.com/office/drawing/2014/main" id="{00463BB6-BEFA-BE13-35F5-7120D33E8CF8}"/>
              </a:ext>
            </a:extLst>
          </p:cNvPr>
          <p:cNvSpPr>
            <a:spLocks noGrp="1" noChangeArrowheads="1"/>
          </p:cNvSpPr>
          <p:nvPr>
            <p:ph type="title"/>
          </p:nvPr>
        </p:nvSpPr>
        <p:spPr/>
        <p:txBody>
          <a:bodyPr/>
          <a:lstStyle/>
          <a:p>
            <a:r>
              <a:rPr lang="en-US" altLang="en-US" sz="3200"/>
              <a:t>Viruses!!</a:t>
            </a:r>
          </a:p>
        </p:txBody>
      </p:sp>
      <p:pic>
        <p:nvPicPr>
          <p:cNvPr id="20482" name="Content Placeholder 4">
            <a:extLst>
              <a:ext uri="{FF2B5EF4-FFF2-40B4-BE49-F238E27FC236}">
                <a16:creationId xmlns:a16="http://schemas.microsoft.com/office/drawing/2014/main" id="{14689BD8-D9E1-9CE5-1C2F-0EA6D3B8B87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t="11317" b="11317"/>
          <a:stretch>
            <a:fillRect/>
          </a:stretch>
        </p:blipFill>
        <p:spPr>
          <a:xfrm>
            <a:off x="166688" y="1270000"/>
            <a:ext cx="11563350" cy="4514850"/>
          </a:xfrm>
        </p:spPr>
      </p:pic>
      <p:sp>
        <p:nvSpPr>
          <p:cNvPr id="4" name="Slide Number Placeholder 3">
            <a:extLst>
              <a:ext uri="{FF2B5EF4-FFF2-40B4-BE49-F238E27FC236}">
                <a16:creationId xmlns:a16="http://schemas.microsoft.com/office/drawing/2014/main" id="{445948CF-FEDE-2F8F-F470-991BAC54D859}"/>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F8116DBF-1BB4-2846-ABEB-3656FF7F9D67}" type="slidenum">
              <a:rPr lang="en-US" altLang="en-US" smtClean="0"/>
              <a:pPr>
                <a:spcBef>
                  <a:spcPct val="0"/>
                </a:spcBef>
                <a:buClrTx/>
                <a:buFontTx/>
                <a:buNone/>
                <a:defRPr/>
              </a:pPr>
              <a:t>4</a:t>
            </a:fld>
            <a:endParaRPr lang="en-US" altLang="en-US"/>
          </a:p>
        </p:txBody>
      </p:sp>
    </p:spTree>
  </p:cSld>
  <p:clrMapOvr>
    <a:masterClrMapping/>
  </p:clrMapOvr>
  <p:transition spd="med">
    <p:zoom/>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5586" name="Rectangle 2">
            <a:extLst>
              <a:ext uri="{FF2B5EF4-FFF2-40B4-BE49-F238E27FC236}">
                <a16:creationId xmlns:a16="http://schemas.microsoft.com/office/drawing/2014/main" id="{92F1E43B-5412-A1ED-8D1E-B9738854FCBE}"/>
              </a:ext>
            </a:extLst>
          </p:cNvPr>
          <p:cNvSpPr>
            <a:spLocks noGrp="1" noChangeArrowheads="1"/>
          </p:cNvSpPr>
          <p:nvPr>
            <p:ph type="ctrTitle"/>
          </p:nvPr>
        </p:nvSpPr>
        <p:spPr/>
        <p:txBody>
          <a:bodyPr/>
          <a:lstStyle/>
          <a:p>
            <a:pPr algn="ctr">
              <a:defRPr/>
            </a:pPr>
            <a:r>
              <a:rPr lang="en-US" dirty="0">
                <a:cs typeface="+mj-cs"/>
              </a:rPr>
              <a:t>	  </a:t>
            </a:r>
            <a:r>
              <a:rPr lang="en-US" sz="3200" dirty="0">
                <a:cs typeface="+mj-cs"/>
              </a:rPr>
              <a:t>Viruses, Worms, Trojan Horses and </a:t>
            </a:r>
            <a:r>
              <a:rPr lang="en-US" sz="3200" dirty="0" err="1">
                <a:cs typeface="+mj-cs"/>
              </a:rPr>
              <a:t>Spybots</a:t>
            </a:r>
            <a:br>
              <a:rPr lang="en-US" sz="3200" dirty="0">
                <a:cs typeface="+mj-cs"/>
              </a:rPr>
            </a:br>
            <a:br>
              <a:rPr lang="en-US" sz="3200" dirty="0">
                <a:cs typeface="+mj-cs"/>
              </a:rPr>
            </a:br>
            <a:r>
              <a:rPr lang="en-US" sz="3200" dirty="0">
                <a:cs typeface="+mj-cs"/>
              </a:rPr>
              <a:t>aka, Malware</a:t>
            </a:r>
          </a:p>
        </p:txBody>
      </p:sp>
      <p:sp>
        <p:nvSpPr>
          <p:cNvPr id="835587" name="Rectangle 3">
            <a:extLst>
              <a:ext uri="{FF2B5EF4-FFF2-40B4-BE49-F238E27FC236}">
                <a16:creationId xmlns:a16="http://schemas.microsoft.com/office/drawing/2014/main" id="{FE460AA1-9EBC-5280-3ADC-85D947A67DA8}"/>
              </a:ext>
            </a:extLst>
          </p:cNvPr>
          <p:cNvSpPr>
            <a:spLocks noGrp="1" noChangeArrowheads="1"/>
          </p:cNvSpPr>
          <p:nvPr>
            <p:ph type="subTitle" idx="1"/>
          </p:nvPr>
        </p:nvSpPr>
        <p:spPr>
          <a:xfrm>
            <a:off x="1422400" y="4165600"/>
            <a:ext cx="6400800" cy="1752600"/>
          </a:xfrm>
        </p:spPr>
        <p:txBody>
          <a:bodyPr/>
          <a:lstStyle/>
          <a:p>
            <a:pPr>
              <a:defRPr/>
            </a:pPr>
            <a:r>
              <a:rPr lang="en-US" sz="2400">
                <a:cs typeface="+mn-cs"/>
              </a:rPr>
              <a:t>Primarily attack on Authentication,Data Integrity, System Availability and Privacy</a:t>
            </a:r>
            <a:endParaRPr lang="en-US">
              <a:cs typeface="+mn-cs"/>
            </a:endParaRPr>
          </a:p>
        </p:txBody>
      </p:sp>
    </p:spTree>
  </p:cSld>
  <p:clrMapOvr>
    <a:masterClrMapping/>
  </p:clrMapOvr>
  <p:transition spd="med">
    <p:zoom/>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336E408A-7401-4A1B-12EF-DE039B04D344}"/>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3EA6D4CB-C96D-BB4F-ADAF-134EB4852641}" type="slidenum">
              <a:rPr lang="en-US" altLang="en-US" smtClean="0"/>
              <a:pPr>
                <a:spcBef>
                  <a:spcPct val="0"/>
                </a:spcBef>
                <a:buClrTx/>
                <a:buFontTx/>
                <a:buNone/>
                <a:defRPr/>
              </a:pPr>
              <a:t>6</a:t>
            </a:fld>
            <a:endParaRPr lang="en-US" altLang="en-US"/>
          </a:p>
        </p:txBody>
      </p:sp>
      <p:sp>
        <p:nvSpPr>
          <p:cNvPr id="860162" name="Rectangle 2">
            <a:extLst>
              <a:ext uri="{FF2B5EF4-FFF2-40B4-BE49-F238E27FC236}">
                <a16:creationId xmlns:a16="http://schemas.microsoft.com/office/drawing/2014/main" id="{8AF4B4EC-0B79-B6DC-6A82-3FFC16E7686D}"/>
              </a:ext>
            </a:extLst>
          </p:cNvPr>
          <p:cNvSpPr>
            <a:spLocks noGrp="1" noChangeArrowheads="1"/>
          </p:cNvSpPr>
          <p:nvPr>
            <p:ph type="title"/>
          </p:nvPr>
        </p:nvSpPr>
        <p:spPr/>
        <p:txBody>
          <a:bodyPr/>
          <a:lstStyle/>
          <a:p>
            <a:pPr>
              <a:defRPr/>
            </a:pPr>
            <a:r>
              <a:rPr lang="en-US">
                <a:cs typeface="+mj-cs"/>
              </a:rPr>
              <a:t>Computer Viruses</a:t>
            </a:r>
          </a:p>
        </p:txBody>
      </p:sp>
      <p:sp>
        <p:nvSpPr>
          <p:cNvPr id="23555" name="Rectangle 3">
            <a:extLst>
              <a:ext uri="{FF2B5EF4-FFF2-40B4-BE49-F238E27FC236}">
                <a16:creationId xmlns:a16="http://schemas.microsoft.com/office/drawing/2014/main" id="{C7E90518-2838-13B3-C9ED-A8E263D17A9D}"/>
              </a:ext>
            </a:extLst>
          </p:cNvPr>
          <p:cNvSpPr>
            <a:spLocks noGrp="1" noChangeArrowheads="1"/>
          </p:cNvSpPr>
          <p:nvPr>
            <p:ph type="body" idx="1"/>
          </p:nvPr>
        </p:nvSpPr>
        <p:spPr>
          <a:xfrm>
            <a:off x="346075" y="1104900"/>
            <a:ext cx="8450263" cy="5462588"/>
          </a:xfrm>
        </p:spPr>
        <p:txBody>
          <a:bodyPr/>
          <a:lstStyle/>
          <a:p>
            <a:pPr>
              <a:lnSpc>
                <a:spcPct val="90000"/>
              </a:lnSpc>
            </a:pPr>
            <a:r>
              <a:rPr lang="en-US" altLang="en-US" sz="2400"/>
              <a:t>In the early 1980s, Fred Cohen did extensive theoretical research at USC, as well as setting up and performing numerous practical experiments, regarding viral type programs. </a:t>
            </a:r>
          </a:p>
          <a:p>
            <a:pPr>
              <a:lnSpc>
                <a:spcPct val="90000"/>
              </a:lnSpc>
            </a:pPr>
            <a:r>
              <a:rPr lang="en-US" altLang="en-US" sz="2400"/>
              <a:t>Dr. Cohen's definition of a computer virus as "a program that can 'infect' other programs by modifying them to include a ... version of itself" is generally accepted as a standard. </a:t>
            </a:r>
          </a:p>
          <a:p>
            <a:pPr>
              <a:lnSpc>
                <a:spcPct val="90000"/>
              </a:lnSpc>
            </a:pPr>
            <a:r>
              <a:rPr lang="en-US" altLang="en-US" sz="2400"/>
              <a:t>Aka….a illicit program hidden inside of a legitimate program that propagates through various computer and network media</a:t>
            </a:r>
          </a:p>
          <a:p>
            <a:pPr>
              <a:lnSpc>
                <a:spcPct val="90000"/>
              </a:lnSpc>
            </a:pPr>
            <a:r>
              <a:rPr lang="en-US" altLang="en-US" sz="2400"/>
              <a:t>Cohen created </a:t>
            </a:r>
            <a:r>
              <a:rPr lang="ja-JP" altLang="en-US" sz="2400"/>
              <a:t>“</a:t>
            </a:r>
            <a:r>
              <a:rPr lang="en-US" altLang="ja-JP" sz="2400"/>
              <a:t>research viruses</a:t>
            </a:r>
            <a:r>
              <a:rPr lang="ja-JP" altLang="en-US" sz="2400"/>
              <a:t>”</a:t>
            </a:r>
            <a:r>
              <a:rPr lang="en-US" altLang="ja-JP" sz="2400"/>
              <a:t>  as part of his thesis</a:t>
            </a:r>
          </a:p>
          <a:p>
            <a:pPr>
              <a:lnSpc>
                <a:spcPct val="90000"/>
              </a:lnSpc>
            </a:pPr>
            <a:endParaRPr lang="en-US" altLang="en-US"/>
          </a:p>
          <a:p>
            <a:pPr>
              <a:lnSpc>
                <a:spcPct val="90000"/>
              </a:lnSpc>
            </a:pPr>
            <a:r>
              <a:rPr lang="en-US" altLang="en-US" sz="2400">
                <a:solidFill>
                  <a:srgbClr val="FF0000"/>
                </a:solidFill>
              </a:rPr>
              <a:t>Today we are concerned with viruses </a:t>
            </a:r>
            <a:r>
              <a:rPr lang="ja-JP" altLang="en-US" sz="2400">
                <a:solidFill>
                  <a:srgbClr val="FF0000"/>
                </a:solidFill>
              </a:rPr>
              <a:t>“</a:t>
            </a:r>
            <a:r>
              <a:rPr lang="en-US" altLang="ja-JP" sz="2400">
                <a:solidFill>
                  <a:srgbClr val="FF0000"/>
                </a:solidFill>
              </a:rPr>
              <a:t>in the wild</a:t>
            </a:r>
            <a:r>
              <a:rPr lang="ja-JP" altLang="en-US" sz="2400">
                <a:solidFill>
                  <a:srgbClr val="FF0000"/>
                </a:solidFill>
              </a:rPr>
              <a:t>”</a:t>
            </a:r>
            <a:endParaRPr lang="en-US" altLang="en-US" sz="2400">
              <a:solidFill>
                <a:srgbClr val="FF0000"/>
              </a:solidFill>
            </a:endParaRPr>
          </a:p>
        </p:txBody>
      </p:sp>
    </p:spTree>
  </p:cSld>
  <p:clrMapOvr>
    <a:masterClrMapping/>
  </p:clrMapOvr>
  <p:transition spd="med">
    <p:zoom/>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B0A1C7AB-17C6-FFD8-395A-61278E3083A0}"/>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2F6E4AD9-5B4F-6D43-B77C-677C612472FA}" type="slidenum">
              <a:rPr lang="en-US" altLang="en-US" smtClean="0"/>
              <a:pPr>
                <a:spcBef>
                  <a:spcPct val="0"/>
                </a:spcBef>
                <a:buClrTx/>
                <a:buFontTx/>
                <a:buNone/>
                <a:defRPr/>
              </a:pPr>
              <a:t>7</a:t>
            </a:fld>
            <a:endParaRPr lang="en-US" altLang="en-US"/>
          </a:p>
        </p:txBody>
      </p:sp>
      <p:sp>
        <p:nvSpPr>
          <p:cNvPr id="834562" name="Rectangle 2">
            <a:extLst>
              <a:ext uri="{FF2B5EF4-FFF2-40B4-BE49-F238E27FC236}">
                <a16:creationId xmlns:a16="http://schemas.microsoft.com/office/drawing/2014/main" id="{C7167A23-1411-FC65-7DA6-8B2E8ABE02EF}"/>
              </a:ext>
            </a:extLst>
          </p:cNvPr>
          <p:cNvSpPr>
            <a:spLocks noGrp="1" noChangeArrowheads="1"/>
          </p:cNvSpPr>
          <p:nvPr>
            <p:ph type="title"/>
          </p:nvPr>
        </p:nvSpPr>
        <p:spPr/>
        <p:txBody>
          <a:bodyPr/>
          <a:lstStyle/>
          <a:p>
            <a:pPr>
              <a:defRPr/>
            </a:pPr>
            <a:r>
              <a:rPr lang="en-US">
                <a:cs typeface="+mj-cs"/>
              </a:rPr>
              <a:t>				</a:t>
            </a:r>
            <a:r>
              <a:rPr lang="en-US" sz="2800">
                <a:cs typeface="+mj-cs"/>
              </a:rPr>
              <a:t>Viruses</a:t>
            </a:r>
            <a:endParaRPr lang="en-US">
              <a:cs typeface="+mj-cs"/>
            </a:endParaRPr>
          </a:p>
        </p:txBody>
      </p:sp>
      <p:sp>
        <p:nvSpPr>
          <p:cNvPr id="834563" name="Rectangle 3">
            <a:extLst>
              <a:ext uri="{FF2B5EF4-FFF2-40B4-BE49-F238E27FC236}">
                <a16:creationId xmlns:a16="http://schemas.microsoft.com/office/drawing/2014/main" id="{C25F8869-8C04-6EFD-CDEF-4D01718667BC}"/>
              </a:ext>
            </a:extLst>
          </p:cNvPr>
          <p:cNvSpPr>
            <a:spLocks noGrp="1" noChangeArrowheads="1"/>
          </p:cNvSpPr>
          <p:nvPr>
            <p:ph type="body" idx="1"/>
          </p:nvPr>
        </p:nvSpPr>
        <p:spPr>
          <a:xfrm>
            <a:off x="346075" y="835025"/>
            <a:ext cx="8450263" cy="5384800"/>
          </a:xfrm>
        </p:spPr>
        <p:txBody>
          <a:bodyPr/>
          <a:lstStyle/>
          <a:p>
            <a:pPr>
              <a:defRPr/>
            </a:pPr>
            <a:r>
              <a:rPr lang="en-US" sz="2400" dirty="0">
                <a:cs typeface="+mn-cs"/>
              </a:rPr>
              <a:t>Malicious software code that is usually embedded in executable programs or documents</a:t>
            </a:r>
          </a:p>
          <a:p>
            <a:pPr>
              <a:defRPr/>
            </a:pPr>
            <a:r>
              <a:rPr lang="en-US" sz="2400" dirty="0">
                <a:cs typeface="+mn-cs"/>
              </a:rPr>
              <a:t>File Infector viruses can sit in a systems memory and attach themselves to any programs that the user opens</a:t>
            </a:r>
          </a:p>
          <a:p>
            <a:pPr>
              <a:defRPr/>
            </a:pPr>
            <a:r>
              <a:rPr lang="en-US" sz="2400" dirty="0">
                <a:cs typeface="+mn-cs"/>
              </a:rPr>
              <a:t>Some viruses actually create new copies of existing programs that contain malicious code and substitute them for the original</a:t>
            </a:r>
          </a:p>
          <a:p>
            <a:pPr>
              <a:defRPr/>
            </a:pPr>
            <a:r>
              <a:rPr lang="en-US" sz="2400" dirty="0">
                <a:cs typeface="+mn-cs"/>
              </a:rPr>
              <a:t>A common technique is to infect Word documents that may then be emailed to other systems</a:t>
            </a:r>
          </a:p>
          <a:p>
            <a:pPr>
              <a:defRPr/>
            </a:pPr>
            <a:r>
              <a:rPr lang="en-US" sz="2400" dirty="0">
                <a:cs typeface="+mn-cs"/>
              </a:rPr>
              <a:t>Famous Viruses in the past were called Chernobyl, Career of Evil, Concept, Non-Petya</a:t>
            </a:r>
          </a:p>
          <a:p>
            <a:pPr>
              <a:defRPr/>
            </a:pPr>
            <a:r>
              <a:rPr lang="en-US" sz="2400" dirty="0">
                <a:cs typeface="+mn-cs"/>
              </a:rPr>
              <a:t>The worst viruses destroy the file directory or the data on your Disk!</a:t>
            </a:r>
          </a:p>
        </p:txBody>
      </p:sp>
    </p:spTree>
  </p:cSld>
  <p:clrMapOvr>
    <a:masterClrMapping/>
  </p:clrMapOvr>
  <p:transition spd="med">
    <p:zoom/>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517943B3-FB9C-020E-621E-1DCD48F90A20}"/>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AB53C95D-43A8-D845-8886-1568C0019F3B}" type="slidenum">
              <a:rPr lang="en-US" altLang="en-US" smtClean="0"/>
              <a:pPr>
                <a:spcBef>
                  <a:spcPct val="0"/>
                </a:spcBef>
                <a:buClrTx/>
                <a:buFontTx/>
                <a:buNone/>
                <a:defRPr/>
              </a:pPr>
              <a:t>8</a:t>
            </a:fld>
            <a:endParaRPr lang="en-US" altLang="en-US"/>
          </a:p>
        </p:txBody>
      </p:sp>
      <p:sp>
        <p:nvSpPr>
          <p:cNvPr id="861186" name="Rectangle 2">
            <a:extLst>
              <a:ext uri="{FF2B5EF4-FFF2-40B4-BE49-F238E27FC236}">
                <a16:creationId xmlns:a16="http://schemas.microsoft.com/office/drawing/2014/main" id="{1734EB89-93F0-18B4-A7DE-E08CB7FF32D1}"/>
              </a:ext>
            </a:extLst>
          </p:cNvPr>
          <p:cNvSpPr>
            <a:spLocks noGrp="1" noChangeArrowheads="1"/>
          </p:cNvSpPr>
          <p:nvPr>
            <p:ph type="title"/>
          </p:nvPr>
        </p:nvSpPr>
        <p:spPr/>
        <p:txBody>
          <a:bodyPr/>
          <a:lstStyle/>
          <a:p>
            <a:pPr>
              <a:defRPr/>
            </a:pPr>
            <a:r>
              <a:rPr lang="en-US">
                <a:cs typeface="+mj-cs"/>
              </a:rPr>
              <a:t>How do they propagate?</a:t>
            </a:r>
          </a:p>
        </p:txBody>
      </p:sp>
      <p:sp>
        <p:nvSpPr>
          <p:cNvPr id="861187" name="Rectangle 3">
            <a:extLst>
              <a:ext uri="{FF2B5EF4-FFF2-40B4-BE49-F238E27FC236}">
                <a16:creationId xmlns:a16="http://schemas.microsoft.com/office/drawing/2014/main" id="{E5C0D64A-456B-352A-0455-4DFDEDCC2E07}"/>
              </a:ext>
            </a:extLst>
          </p:cNvPr>
          <p:cNvSpPr>
            <a:spLocks noGrp="1" noChangeArrowheads="1"/>
          </p:cNvSpPr>
          <p:nvPr>
            <p:ph type="body" idx="1"/>
          </p:nvPr>
        </p:nvSpPr>
        <p:spPr/>
        <p:txBody>
          <a:bodyPr/>
          <a:lstStyle/>
          <a:p>
            <a:pPr>
              <a:defRPr/>
            </a:pPr>
            <a:r>
              <a:rPr lang="en-US" sz="2400" dirty="0">
                <a:cs typeface="+mn-cs"/>
              </a:rPr>
              <a:t>Early viruses spread when people exchanged floppy disks that contained programs or data with other users and inserted them into their machines  (relatively slow propagation)</a:t>
            </a:r>
          </a:p>
          <a:p>
            <a:pPr>
              <a:defRPr/>
            </a:pPr>
            <a:endParaRPr lang="en-US" sz="2400" dirty="0">
              <a:cs typeface="+mn-cs"/>
            </a:endParaRPr>
          </a:p>
          <a:p>
            <a:pPr>
              <a:defRPr/>
            </a:pPr>
            <a:r>
              <a:rPr lang="en-US" sz="2400" dirty="0">
                <a:cs typeface="+mn-cs"/>
              </a:rPr>
              <a:t>Today, with the speed and global reach of the internet, viruses can spread many times faster attached to emails, and file downloads such as mp3s, images and video files</a:t>
            </a:r>
          </a:p>
          <a:p>
            <a:pPr>
              <a:defRPr/>
            </a:pPr>
            <a:r>
              <a:rPr lang="en-US" sz="2400" dirty="0">
                <a:cs typeface="+mn-cs"/>
              </a:rPr>
              <a:t>(very fast propagation and attack at a distance)</a:t>
            </a:r>
          </a:p>
        </p:txBody>
      </p:sp>
    </p:spTree>
  </p:cSld>
  <p:clrMapOvr>
    <a:masterClrMapping/>
  </p:clrMapOvr>
  <p:transition spd="med">
    <p:zoom/>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D58F98F2-E3D8-6E74-84AD-D94180ABA09B}"/>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479ED39B-D31E-6548-B33B-9196695F9B0C}" type="slidenum">
              <a:rPr lang="en-US" altLang="en-US" smtClean="0"/>
              <a:pPr>
                <a:spcBef>
                  <a:spcPct val="0"/>
                </a:spcBef>
                <a:buClrTx/>
                <a:buFontTx/>
                <a:buNone/>
                <a:defRPr/>
              </a:pPr>
              <a:t>9</a:t>
            </a:fld>
            <a:endParaRPr lang="en-US" altLang="en-US"/>
          </a:p>
        </p:txBody>
      </p:sp>
      <p:sp>
        <p:nvSpPr>
          <p:cNvPr id="858114" name="Rectangle 2">
            <a:extLst>
              <a:ext uri="{FF2B5EF4-FFF2-40B4-BE49-F238E27FC236}">
                <a16:creationId xmlns:a16="http://schemas.microsoft.com/office/drawing/2014/main" id="{957A1A56-3567-6D41-3CFA-5A79CBB98C64}"/>
              </a:ext>
            </a:extLst>
          </p:cNvPr>
          <p:cNvSpPr>
            <a:spLocks noGrp="1" noChangeArrowheads="1"/>
          </p:cNvSpPr>
          <p:nvPr>
            <p:ph type="title"/>
          </p:nvPr>
        </p:nvSpPr>
        <p:spPr/>
        <p:txBody>
          <a:bodyPr/>
          <a:lstStyle/>
          <a:p>
            <a:pPr>
              <a:defRPr/>
            </a:pPr>
            <a:r>
              <a:rPr lang="en-US">
                <a:cs typeface="+mj-cs"/>
              </a:rPr>
              <a:t>Types of Viruses</a:t>
            </a:r>
          </a:p>
        </p:txBody>
      </p:sp>
      <p:sp>
        <p:nvSpPr>
          <p:cNvPr id="858115" name="Rectangle 3">
            <a:extLst>
              <a:ext uri="{FF2B5EF4-FFF2-40B4-BE49-F238E27FC236}">
                <a16:creationId xmlns:a16="http://schemas.microsoft.com/office/drawing/2014/main" id="{771E4BF1-18A1-F0A5-EB82-C42FCA027CC5}"/>
              </a:ext>
            </a:extLst>
          </p:cNvPr>
          <p:cNvSpPr>
            <a:spLocks noGrp="1" noChangeArrowheads="1"/>
          </p:cNvSpPr>
          <p:nvPr>
            <p:ph type="body" idx="1"/>
          </p:nvPr>
        </p:nvSpPr>
        <p:spPr/>
        <p:txBody>
          <a:bodyPr/>
          <a:lstStyle/>
          <a:p>
            <a:pPr>
              <a:defRPr/>
            </a:pPr>
            <a:r>
              <a:rPr lang="en-US" sz="2000" b="1" dirty="0">
                <a:solidFill>
                  <a:srgbClr val="FF0000"/>
                </a:solidFill>
                <a:cs typeface="+mn-cs"/>
              </a:rPr>
              <a:t>File Infector Viruses</a:t>
            </a:r>
          </a:p>
          <a:p>
            <a:pPr lvl="1">
              <a:defRPr/>
            </a:pPr>
            <a:r>
              <a:rPr lang="en-US" sz="2000" b="1" dirty="0"/>
              <a:t>Some of the oldest types</a:t>
            </a:r>
          </a:p>
          <a:p>
            <a:pPr lvl="1">
              <a:defRPr/>
            </a:pPr>
            <a:r>
              <a:rPr lang="en-US" sz="2000" b="1" dirty="0"/>
              <a:t>Looks like an executable file (.exe, .com, .bin, .sys)</a:t>
            </a:r>
          </a:p>
          <a:p>
            <a:pPr lvl="1">
              <a:defRPr/>
            </a:pPr>
            <a:r>
              <a:rPr lang="en-US" sz="2000" b="1" dirty="0"/>
              <a:t>Hides in system memory and embeds itself in applications that the user opens</a:t>
            </a:r>
          </a:p>
          <a:p>
            <a:pPr lvl="1">
              <a:defRPr/>
            </a:pPr>
            <a:r>
              <a:rPr lang="en-US" sz="2000" b="1" dirty="0"/>
              <a:t>Capable of infecting multiple application files</a:t>
            </a:r>
          </a:p>
          <a:p>
            <a:pPr lvl="1">
              <a:defRPr/>
            </a:pPr>
            <a:r>
              <a:rPr lang="en-US" sz="2000" b="1" dirty="0"/>
              <a:t>Some Infector viruses make a copy of the real application and hide themselves inside the copy.  When the user clicks on the file name, the copy runs, not the original.</a:t>
            </a:r>
          </a:p>
          <a:p>
            <a:pPr>
              <a:defRPr/>
            </a:pPr>
            <a:r>
              <a:rPr lang="en-US" sz="2000" b="1" dirty="0">
                <a:solidFill>
                  <a:srgbClr val="FF0000"/>
                </a:solidFill>
                <a:cs typeface="+mn-cs"/>
              </a:rPr>
              <a:t>Macro Viruses</a:t>
            </a:r>
          </a:p>
          <a:p>
            <a:pPr lvl="1">
              <a:defRPr/>
            </a:pPr>
            <a:r>
              <a:rPr lang="en-US" sz="2000" b="1" dirty="0"/>
              <a:t>Hide in the popular macro commands that are popular in windows applications</a:t>
            </a:r>
          </a:p>
          <a:p>
            <a:pPr lvl="1">
              <a:defRPr/>
            </a:pPr>
            <a:r>
              <a:rPr lang="en-US" sz="2000" b="1" dirty="0"/>
              <a:t>These viruses infect any documents that the application opens (Word, Excel, Access, etc.)</a:t>
            </a:r>
          </a:p>
          <a:p>
            <a:pPr lvl="1">
              <a:defRPr/>
            </a:pPr>
            <a:endParaRPr lang="en-US" dirty="0"/>
          </a:p>
        </p:txBody>
      </p:sp>
    </p:spTree>
  </p:cSld>
  <p:clrMapOvr>
    <a:masterClrMapping/>
  </p:clrMapOvr>
  <p:transition spd="med">
    <p:zoom/>
  </p:transition>
</p:sld>
</file>

<file path=ppt/theme/theme1.xml><?xml version="1.0" encoding="utf-8"?>
<a:theme xmlns:a="http://schemas.openxmlformats.org/drawingml/2006/main" name="nj49">
  <a:themeElements>
    <a:clrScheme name="nj49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nj49">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chemeClr val="tx1"/>
          </a:solidFill>
          <a:prstDash val="solid"/>
          <a:round/>
          <a:headEnd type="none" w="sm" len="sm"/>
          <a:tailEnd type="none" w="sm" len="sm"/>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000" b="0" i="0" u="none" strike="noStrike" cap="none" normalizeH="0" baseline="0">
            <a:ln>
              <a:noFill/>
            </a:ln>
            <a:solidFill>
              <a:schemeClr val="tx1"/>
            </a:solidFill>
            <a:effectLst/>
            <a:latin typeface="Arial" charset="0"/>
            <a:ea typeface="ＭＳ Ｐゴシック" charset="0"/>
          </a:defRPr>
        </a:defPPr>
      </a:lstStyle>
    </a:spDef>
    <a:lnDef>
      <a:spPr bwMode="auto">
        <a:xfrm>
          <a:off x="0" y="0"/>
          <a:ext cx="1" cy="1"/>
        </a:xfrm>
        <a:custGeom>
          <a:avLst/>
          <a:gdLst/>
          <a:ahLst/>
          <a:cxnLst/>
          <a:rect l="0" t="0" r="0" b="0"/>
          <a:pathLst/>
        </a:custGeom>
        <a:noFill/>
        <a:ln w="12700" cap="flat" cmpd="sng" algn="ctr">
          <a:solidFill>
            <a:schemeClr val="tx1"/>
          </a:solidFill>
          <a:prstDash val="solid"/>
          <a:round/>
          <a:headEnd type="none" w="sm" len="sm"/>
          <a:tailEnd type="none" w="sm" len="sm"/>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000" b="0" i="0" u="none" strike="noStrike" cap="none" normalizeH="0" baseline="0">
            <a:ln>
              <a:noFill/>
            </a:ln>
            <a:solidFill>
              <a:schemeClr val="tx1"/>
            </a:solidFill>
            <a:effectLst/>
            <a:latin typeface="Arial" charset="0"/>
            <a:ea typeface="ＭＳ Ｐゴシック" charset="0"/>
          </a:defRPr>
        </a:defPPr>
      </a:lstStyle>
    </a:lnDef>
  </a:objectDefaults>
  <a:extraClrSchemeLst>
    <a:extraClrScheme>
      <a:clrScheme name="nj49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nj49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nj49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nj49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nj49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nj49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nj49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C:\My Documents\APAM\GTECH\nj49.ppt</Template>
  <TotalTime>11154</TotalTime>
  <Words>2209</Words>
  <Application>Microsoft Macintosh PowerPoint</Application>
  <PresentationFormat>On-screen Show (4:3)</PresentationFormat>
  <Paragraphs>222</Paragraphs>
  <Slides>36</Slides>
  <Notes>22</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36</vt:i4>
      </vt:variant>
    </vt:vector>
  </HeadingPairs>
  <TitlesOfParts>
    <vt:vector size="42" baseType="lpstr">
      <vt:lpstr>Arial</vt:lpstr>
      <vt:lpstr>Gotham SSm</vt:lpstr>
      <vt:lpstr>Times New Roman</vt:lpstr>
      <vt:lpstr>Unify Sans</vt:lpstr>
      <vt:lpstr>nj49</vt:lpstr>
      <vt:lpstr>Document</vt:lpstr>
      <vt:lpstr>           Lecture 10             CYBER SECURITY, Part II           Malware and Scams</vt:lpstr>
      <vt:lpstr> A Quick Review of the basics!</vt:lpstr>
      <vt:lpstr>The Security Pillars</vt:lpstr>
      <vt:lpstr>Viruses!!</vt:lpstr>
      <vt:lpstr>   Viruses, Worms, Trojan Horses and Spybots  aka, Malware</vt:lpstr>
      <vt:lpstr>Computer Viruses</vt:lpstr>
      <vt:lpstr>    Viruses</vt:lpstr>
      <vt:lpstr>How do they propagate?</vt:lpstr>
      <vt:lpstr>Types of Viruses</vt:lpstr>
      <vt:lpstr>Types of Viruses</vt:lpstr>
      <vt:lpstr>    Worms</vt:lpstr>
      <vt:lpstr>PowerPoint Presentation</vt:lpstr>
      <vt:lpstr>   Trojans</vt:lpstr>
      <vt:lpstr>In Summary</vt:lpstr>
      <vt:lpstr>How to attempt to protect yourself from  Malware</vt:lpstr>
      <vt:lpstr>RansomWare!</vt:lpstr>
      <vt:lpstr>Beware of Bogus Virus Protection! (RansomWare)</vt:lpstr>
      <vt:lpstr>CryptoWall   and CryptoLocker</vt:lpstr>
      <vt:lpstr>More Threats and Scams</vt:lpstr>
      <vt:lpstr>Nigerian Letters</vt:lpstr>
      <vt:lpstr>Nigerian Letter Example</vt:lpstr>
      <vt:lpstr>Phising and Pharming</vt:lpstr>
      <vt:lpstr>Phishing</vt:lpstr>
      <vt:lpstr>Pharming</vt:lpstr>
      <vt:lpstr>         Phishing Video</vt:lpstr>
      <vt:lpstr>PowerPoint Presentation</vt:lpstr>
      <vt:lpstr> Secure Socket Layer Demo</vt:lpstr>
      <vt:lpstr>                  Cyber Warfare!</vt:lpstr>
      <vt:lpstr>Stuxnet  --- Who done it ?????</vt:lpstr>
      <vt:lpstr>And now, Wiki Leaks and Russian Hacks!!</vt:lpstr>
      <vt:lpstr>NotPetya Denial of Service attack    2017</vt:lpstr>
      <vt:lpstr>Maersk container ship with over 1000 containers on board</vt:lpstr>
      <vt:lpstr>SolarWinds Attack -- 2020</vt:lpstr>
      <vt:lpstr>Colonial Pipeline Attack</vt:lpstr>
      <vt:lpstr>Attack on U.S. Airports   October 10, 2022   !!!</vt:lpstr>
      <vt:lpstr>   Questions?</vt:lpstr>
    </vt:vector>
  </TitlesOfParts>
  <Company>GTECH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Mirek Kula</dc:creator>
  <cp:lastModifiedBy>Donald Stanford</cp:lastModifiedBy>
  <cp:revision>165</cp:revision>
  <cp:lastPrinted>2001-10-30T20:23:35Z</cp:lastPrinted>
  <dcterms:created xsi:type="dcterms:W3CDTF">2001-10-17T22:08:56Z</dcterms:created>
  <dcterms:modified xsi:type="dcterms:W3CDTF">2024-10-08T19:23:49Z</dcterms:modified>
</cp:coreProperties>
</file>